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E6E6E6"/>
    <a:srgbClr val="FFCC00"/>
    <a:srgbClr val="A1C2E3"/>
    <a:srgbClr val="8A71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8" autoAdjust="0"/>
    <p:restoredTop sz="94712" autoAdjust="0"/>
  </p:normalViewPr>
  <p:slideViewPr>
    <p:cSldViewPr snapToGrid="0">
      <p:cViewPr varScale="1">
        <p:scale>
          <a:sx n="116" d="100"/>
          <a:sy n="116" d="100"/>
        </p:scale>
        <p:origin x="4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156A9A-9813-47B1-8379-9F2450990F09}" type="datetimeFigureOut">
              <a:rPr lang="sv-SE" smtClean="0"/>
              <a:t>2019-10-01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5C8991-D57F-4F57-99D8-D1041714389F}" type="slidenum">
              <a:rPr lang="sv-SE" smtClean="0"/>
              <a:t>‹#›</a:t>
            </a:fld>
            <a:endParaRPr lang="sv-SE"/>
          </a:p>
        </p:txBody>
      </p:sp>
    </p:spTree>
    <p:extLst>
      <p:ext uri="{BB962C8B-B14F-4D97-AF65-F5344CB8AC3E}">
        <p14:creationId xmlns:p14="http://schemas.microsoft.com/office/powerpoint/2010/main" val="1779809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14EF9B-6828-432D-B681-00F5AD205606}"/>
              </a:ext>
            </a:extLst>
          </p:cNvPr>
          <p:cNvSpPr>
            <a:spLocks noGrp="1"/>
          </p:cNvSpPr>
          <p:nvPr>
            <p:ph type="ctrTitle"/>
          </p:nvPr>
        </p:nvSpPr>
        <p:spPr>
          <a:xfrm>
            <a:off x="2580816" y="2564904"/>
            <a:ext cx="6370622" cy="720000"/>
          </a:xfrm>
        </p:spPr>
        <p:txBody>
          <a:bodyPr anchor="b">
            <a:noAutofit/>
          </a:bodyPr>
          <a:lstStyle>
            <a:lvl1pPr algn="l">
              <a:defRPr sz="3800"/>
            </a:lvl1pPr>
          </a:lstStyle>
          <a:p>
            <a:r>
              <a:rPr lang="sv-SE"/>
              <a:t>Klicka här för att ändra format</a:t>
            </a:r>
            <a:endParaRPr lang="sv-SE" dirty="0"/>
          </a:p>
        </p:txBody>
      </p:sp>
      <p:sp>
        <p:nvSpPr>
          <p:cNvPr id="3" name="Underrubrik 2">
            <a:extLst>
              <a:ext uri="{FF2B5EF4-FFF2-40B4-BE49-F238E27FC236}">
                <a16:creationId xmlns:a16="http://schemas.microsoft.com/office/drawing/2014/main" id="{533BFFE0-8FAF-4991-9C36-8F71F53337A0}"/>
              </a:ext>
            </a:extLst>
          </p:cNvPr>
          <p:cNvSpPr>
            <a:spLocks noGrp="1"/>
          </p:cNvSpPr>
          <p:nvPr>
            <p:ph type="subTitle" idx="1"/>
          </p:nvPr>
        </p:nvSpPr>
        <p:spPr>
          <a:xfrm>
            <a:off x="2580000" y="3329642"/>
            <a:ext cx="6370622" cy="360238"/>
          </a:xfrm>
        </p:spPr>
        <p:txBody>
          <a:bodyPr>
            <a:noAutofit/>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endParaRPr lang="sv-SE" dirty="0"/>
          </a:p>
        </p:txBody>
      </p:sp>
      <p:sp>
        <p:nvSpPr>
          <p:cNvPr id="4" name="Platshållare för datum 3">
            <a:extLst>
              <a:ext uri="{FF2B5EF4-FFF2-40B4-BE49-F238E27FC236}">
                <a16:creationId xmlns:a16="http://schemas.microsoft.com/office/drawing/2014/main" id="{2DB899D5-D822-4871-8971-DF88C80BF5A3}"/>
              </a:ext>
            </a:extLst>
          </p:cNvPr>
          <p:cNvSpPr>
            <a:spLocks noGrp="1"/>
          </p:cNvSpPr>
          <p:nvPr>
            <p:ph type="dt" sz="half" idx="10"/>
          </p:nvPr>
        </p:nvSpPr>
        <p:spPr>
          <a:xfrm>
            <a:off x="2580000" y="3734618"/>
            <a:ext cx="6370622" cy="365125"/>
          </a:xfrm>
        </p:spPr>
        <p:txBody>
          <a:bodyPr/>
          <a:lstStyle>
            <a:lvl1pPr>
              <a:defRPr sz="1500">
                <a:solidFill>
                  <a:schemeClr val="tx1"/>
                </a:solidFill>
              </a:defRPr>
            </a:lvl1pPr>
          </a:lstStyle>
          <a:p>
            <a:fld id="{C3CAB3A1-2D40-4BA9-A61B-AFD14D1D0A73}" type="datetimeFigureOut">
              <a:rPr lang="sv-SE" smtClean="0"/>
              <a:pPr/>
              <a:t>2019-10-01</a:t>
            </a:fld>
            <a:endParaRPr lang="sv-SE"/>
          </a:p>
        </p:txBody>
      </p:sp>
      <p:sp>
        <p:nvSpPr>
          <p:cNvPr id="5" name="Platshållare för sidfot 4">
            <a:extLst>
              <a:ext uri="{FF2B5EF4-FFF2-40B4-BE49-F238E27FC236}">
                <a16:creationId xmlns:a16="http://schemas.microsoft.com/office/drawing/2014/main" id="{F63F1D00-1D3E-4DFE-AF33-74782C820060}"/>
              </a:ext>
            </a:extLst>
          </p:cNvPr>
          <p:cNvSpPr>
            <a:spLocks noGrp="1"/>
          </p:cNvSpPr>
          <p:nvPr>
            <p:ph type="ftr" sz="quarter" idx="11"/>
          </p:nvPr>
        </p:nvSpPr>
        <p:spPr>
          <a:xfrm>
            <a:off x="1007999" y="6356349"/>
            <a:ext cx="7942623" cy="365125"/>
          </a:xfrm>
        </p:spPr>
        <p:txBody>
          <a:bodyPr/>
          <a:lstStyle/>
          <a:p>
            <a:endParaRPr lang="sv-SE"/>
          </a:p>
        </p:txBody>
      </p:sp>
      <p:sp>
        <p:nvSpPr>
          <p:cNvPr id="6" name="Platshållare för bildnummer 5">
            <a:extLst>
              <a:ext uri="{FF2B5EF4-FFF2-40B4-BE49-F238E27FC236}">
                <a16:creationId xmlns:a16="http://schemas.microsoft.com/office/drawing/2014/main" id="{77697EA8-1DDA-4FEA-9D88-06AE9FE1B6D7}"/>
              </a:ext>
            </a:extLst>
          </p:cNvPr>
          <p:cNvSpPr>
            <a:spLocks noGrp="1"/>
          </p:cNvSpPr>
          <p:nvPr>
            <p:ph type="sldNum" sz="quarter" idx="12"/>
          </p:nvPr>
        </p:nvSpPr>
        <p:spPr/>
        <p:txBody>
          <a:bodyPr/>
          <a:lstStyle/>
          <a:p>
            <a:fld id="{696A28D3-22CF-4FB0-80FD-EC473B325B38}" type="slidenum">
              <a:rPr lang="sv-SE" smtClean="0"/>
              <a:t>‹#›</a:t>
            </a:fld>
            <a:endParaRPr lang="sv-SE"/>
          </a:p>
        </p:txBody>
      </p:sp>
      <p:sp>
        <p:nvSpPr>
          <p:cNvPr id="9" name="Rektangel 8">
            <a:extLst>
              <a:ext uri="{FF2B5EF4-FFF2-40B4-BE49-F238E27FC236}">
                <a16:creationId xmlns:a16="http://schemas.microsoft.com/office/drawing/2014/main" id="{949B3399-2D2E-45AA-8053-3A625F95F58E}"/>
              </a:ext>
            </a:extLst>
          </p:cNvPr>
          <p:cNvSpPr/>
          <p:nvPr userDrawn="1"/>
        </p:nvSpPr>
        <p:spPr>
          <a:xfrm>
            <a:off x="7550642" y="0"/>
            <a:ext cx="3879372" cy="6870717"/>
          </a:xfrm>
          <a:custGeom>
            <a:avLst/>
            <a:gdLst>
              <a:gd name="connsiteX0" fmla="*/ 0 w 618186"/>
              <a:gd name="connsiteY0" fmla="*/ 0 h 6858000"/>
              <a:gd name="connsiteX1" fmla="*/ 618186 w 618186"/>
              <a:gd name="connsiteY1" fmla="*/ 0 h 6858000"/>
              <a:gd name="connsiteX2" fmla="*/ 618186 w 618186"/>
              <a:gd name="connsiteY2" fmla="*/ 6858000 h 6858000"/>
              <a:gd name="connsiteX3" fmla="*/ 0 w 618186"/>
              <a:gd name="connsiteY3" fmla="*/ 6858000 h 6858000"/>
              <a:gd name="connsiteX4" fmla="*/ 0 w 618186"/>
              <a:gd name="connsiteY4" fmla="*/ 0 h 6858000"/>
              <a:gd name="connsiteX0" fmla="*/ 0 w 2060620"/>
              <a:gd name="connsiteY0" fmla="*/ 0 h 6858000"/>
              <a:gd name="connsiteX1" fmla="*/ 618186 w 2060620"/>
              <a:gd name="connsiteY1" fmla="*/ 0 h 6858000"/>
              <a:gd name="connsiteX2" fmla="*/ 2060620 w 2060620"/>
              <a:gd name="connsiteY2" fmla="*/ 3580327 h 6858000"/>
              <a:gd name="connsiteX3" fmla="*/ 618186 w 2060620"/>
              <a:gd name="connsiteY3" fmla="*/ 6858000 h 6858000"/>
              <a:gd name="connsiteX4" fmla="*/ 0 w 2060620"/>
              <a:gd name="connsiteY4" fmla="*/ 6858000 h 6858000"/>
              <a:gd name="connsiteX5" fmla="*/ 0 w 2060620"/>
              <a:gd name="connsiteY5" fmla="*/ 0 h 6858000"/>
              <a:gd name="connsiteX0" fmla="*/ 0 w 3438659"/>
              <a:gd name="connsiteY0" fmla="*/ 0 h 6870878"/>
              <a:gd name="connsiteX1" fmla="*/ 618186 w 3438659"/>
              <a:gd name="connsiteY1" fmla="*/ 0 h 6870878"/>
              <a:gd name="connsiteX2" fmla="*/ 2060620 w 3438659"/>
              <a:gd name="connsiteY2" fmla="*/ 3580327 h 6870878"/>
              <a:gd name="connsiteX3" fmla="*/ 3438659 w 3438659"/>
              <a:gd name="connsiteY3" fmla="*/ 6870878 h 6870878"/>
              <a:gd name="connsiteX4" fmla="*/ 0 w 3438659"/>
              <a:gd name="connsiteY4" fmla="*/ 6858000 h 6870878"/>
              <a:gd name="connsiteX5" fmla="*/ 0 w 3438659"/>
              <a:gd name="connsiteY5" fmla="*/ 0 h 6870878"/>
              <a:gd name="connsiteX0" fmla="*/ 0 w 3850784"/>
              <a:gd name="connsiteY0" fmla="*/ 0 h 6870878"/>
              <a:gd name="connsiteX1" fmla="*/ 618186 w 3850784"/>
              <a:gd name="connsiteY1" fmla="*/ 0 h 6870878"/>
              <a:gd name="connsiteX2" fmla="*/ 3850784 w 3850784"/>
              <a:gd name="connsiteY2" fmla="*/ 4919730 h 6870878"/>
              <a:gd name="connsiteX3" fmla="*/ 3438659 w 3850784"/>
              <a:gd name="connsiteY3" fmla="*/ 6870878 h 6870878"/>
              <a:gd name="connsiteX4" fmla="*/ 0 w 3850784"/>
              <a:gd name="connsiteY4" fmla="*/ 6858000 h 6870878"/>
              <a:gd name="connsiteX5" fmla="*/ 0 w 3850784"/>
              <a:gd name="connsiteY5" fmla="*/ 0 h 6870878"/>
              <a:gd name="connsiteX0" fmla="*/ 0 w 3850784"/>
              <a:gd name="connsiteY0" fmla="*/ 0 h 6870878"/>
              <a:gd name="connsiteX1" fmla="*/ 618186 w 3850784"/>
              <a:gd name="connsiteY1" fmla="*/ 0 h 6870878"/>
              <a:gd name="connsiteX2" fmla="*/ 3850784 w 3850784"/>
              <a:gd name="connsiteY2" fmla="*/ 4919730 h 6870878"/>
              <a:gd name="connsiteX3" fmla="*/ 3438659 w 3850784"/>
              <a:gd name="connsiteY3" fmla="*/ 6870878 h 6870878"/>
              <a:gd name="connsiteX4" fmla="*/ 25758 w 3850784"/>
              <a:gd name="connsiteY4" fmla="*/ 6819364 h 6870878"/>
              <a:gd name="connsiteX5" fmla="*/ 0 w 3850784"/>
              <a:gd name="connsiteY5" fmla="*/ 0 h 6870878"/>
              <a:gd name="connsiteX0" fmla="*/ 0 w 3850906"/>
              <a:gd name="connsiteY0" fmla="*/ 0 h 6870878"/>
              <a:gd name="connsiteX1" fmla="*/ 618186 w 3850906"/>
              <a:gd name="connsiteY1" fmla="*/ 0 h 6870878"/>
              <a:gd name="connsiteX2" fmla="*/ 3850784 w 3850906"/>
              <a:gd name="connsiteY2" fmla="*/ 4919730 h 6870878"/>
              <a:gd name="connsiteX3" fmla="*/ 3438659 w 3850906"/>
              <a:gd name="connsiteY3" fmla="*/ 6870878 h 6870878"/>
              <a:gd name="connsiteX4" fmla="*/ 25758 w 3850906"/>
              <a:gd name="connsiteY4" fmla="*/ 6819364 h 6870878"/>
              <a:gd name="connsiteX5" fmla="*/ 0 w 3850906"/>
              <a:gd name="connsiteY5" fmla="*/ 0 h 6870878"/>
              <a:gd name="connsiteX0" fmla="*/ 0 w 3850906"/>
              <a:gd name="connsiteY0" fmla="*/ 46 h 6870924"/>
              <a:gd name="connsiteX1" fmla="*/ 618186 w 3850906"/>
              <a:gd name="connsiteY1" fmla="*/ 46 h 6870924"/>
              <a:gd name="connsiteX2" fmla="*/ 3850784 w 3850906"/>
              <a:gd name="connsiteY2" fmla="*/ 4919776 h 6870924"/>
              <a:gd name="connsiteX3" fmla="*/ 3438659 w 3850906"/>
              <a:gd name="connsiteY3" fmla="*/ 6870924 h 6870924"/>
              <a:gd name="connsiteX4" fmla="*/ 25758 w 3850906"/>
              <a:gd name="connsiteY4" fmla="*/ 6819410 h 6870924"/>
              <a:gd name="connsiteX5" fmla="*/ 0 w 3850906"/>
              <a:gd name="connsiteY5" fmla="*/ 46 h 6870924"/>
              <a:gd name="connsiteX0" fmla="*/ 0 w 3856669"/>
              <a:gd name="connsiteY0" fmla="*/ 60 h 6870938"/>
              <a:gd name="connsiteX1" fmla="*/ 618186 w 3856669"/>
              <a:gd name="connsiteY1" fmla="*/ 60 h 6870938"/>
              <a:gd name="connsiteX2" fmla="*/ 3850784 w 3856669"/>
              <a:gd name="connsiteY2" fmla="*/ 4919790 h 6870938"/>
              <a:gd name="connsiteX3" fmla="*/ 3438659 w 3856669"/>
              <a:gd name="connsiteY3" fmla="*/ 6870938 h 6870938"/>
              <a:gd name="connsiteX4" fmla="*/ 25758 w 3856669"/>
              <a:gd name="connsiteY4" fmla="*/ 6819424 h 6870938"/>
              <a:gd name="connsiteX5" fmla="*/ 0 w 3856669"/>
              <a:gd name="connsiteY5" fmla="*/ 60 h 6870938"/>
              <a:gd name="connsiteX0" fmla="*/ 0 w 3856669"/>
              <a:gd name="connsiteY0" fmla="*/ 60 h 6873649"/>
              <a:gd name="connsiteX1" fmla="*/ 618186 w 3856669"/>
              <a:gd name="connsiteY1" fmla="*/ 60 h 6873649"/>
              <a:gd name="connsiteX2" fmla="*/ 3850784 w 3856669"/>
              <a:gd name="connsiteY2" fmla="*/ 4919790 h 6873649"/>
              <a:gd name="connsiteX3" fmla="*/ 3438659 w 3856669"/>
              <a:gd name="connsiteY3" fmla="*/ 6870938 h 6873649"/>
              <a:gd name="connsiteX4" fmla="*/ 25758 w 3856669"/>
              <a:gd name="connsiteY4" fmla="*/ 6819424 h 6873649"/>
              <a:gd name="connsiteX5" fmla="*/ 0 w 3856669"/>
              <a:gd name="connsiteY5" fmla="*/ 60 h 6873649"/>
              <a:gd name="connsiteX0" fmla="*/ 0 w 3850906"/>
              <a:gd name="connsiteY0" fmla="*/ 54 h 6871053"/>
              <a:gd name="connsiteX1" fmla="*/ 618186 w 3850906"/>
              <a:gd name="connsiteY1" fmla="*/ 54 h 6871053"/>
              <a:gd name="connsiteX2" fmla="*/ 3850784 w 3850906"/>
              <a:gd name="connsiteY2" fmla="*/ 4919784 h 6871053"/>
              <a:gd name="connsiteX3" fmla="*/ 3438659 w 3850906"/>
              <a:gd name="connsiteY3" fmla="*/ 6870932 h 6871053"/>
              <a:gd name="connsiteX4" fmla="*/ 25758 w 3850906"/>
              <a:gd name="connsiteY4" fmla="*/ 6819418 h 6871053"/>
              <a:gd name="connsiteX5" fmla="*/ 0 w 3850906"/>
              <a:gd name="connsiteY5" fmla="*/ 54 h 6871053"/>
              <a:gd name="connsiteX0" fmla="*/ 0 w 3861096"/>
              <a:gd name="connsiteY0" fmla="*/ 341846 h 7367038"/>
              <a:gd name="connsiteX1" fmla="*/ 618186 w 3861096"/>
              <a:gd name="connsiteY1" fmla="*/ 341846 h 7367038"/>
              <a:gd name="connsiteX2" fmla="*/ 3822209 w 3861096"/>
              <a:gd name="connsiteY2" fmla="*/ 4956776 h 7367038"/>
              <a:gd name="connsiteX3" fmla="*/ 3438659 w 3861096"/>
              <a:gd name="connsiteY3" fmla="*/ 7212724 h 7367038"/>
              <a:gd name="connsiteX4" fmla="*/ 25758 w 3861096"/>
              <a:gd name="connsiteY4" fmla="*/ 7161210 h 7367038"/>
              <a:gd name="connsiteX5" fmla="*/ 0 w 3861096"/>
              <a:gd name="connsiteY5" fmla="*/ 341846 h 7367038"/>
              <a:gd name="connsiteX0" fmla="*/ 0 w 3822362"/>
              <a:gd name="connsiteY0" fmla="*/ 341846 h 7225786"/>
              <a:gd name="connsiteX1" fmla="*/ 618186 w 3822362"/>
              <a:gd name="connsiteY1" fmla="*/ 341846 h 7225786"/>
              <a:gd name="connsiteX2" fmla="*/ 3822209 w 3822362"/>
              <a:gd name="connsiteY2" fmla="*/ 4956776 h 7225786"/>
              <a:gd name="connsiteX3" fmla="*/ 3438659 w 3822362"/>
              <a:gd name="connsiteY3" fmla="*/ 7212724 h 7225786"/>
              <a:gd name="connsiteX4" fmla="*/ 25758 w 3822362"/>
              <a:gd name="connsiteY4" fmla="*/ 7161210 h 7225786"/>
              <a:gd name="connsiteX5" fmla="*/ 0 w 3822362"/>
              <a:gd name="connsiteY5" fmla="*/ 341846 h 7225786"/>
              <a:gd name="connsiteX0" fmla="*/ 0 w 3822362"/>
              <a:gd name="connsiteY0" fmla="*/ 341846 h 7225786"/>
              <a:gd name="connsiteX1" fmla="*/ 618186 w 3822362"/>
              <a:gd name="connsiteY1" fmla="*/ 341846 h 7225786"/>
              <a:gd name="connsiteX2" fmla="*/ 3822209 w 3822362"/>
              <a:gd name="connsiteY2" fmla="*/ 4956776 h 7225786"/>
              <a:gd name="connsiteX3" fmla="*/ 3438659 w 3822362"/>
              <a:gd name="connsiteY3" fmla="*/ 7212724 h 7225786"/>
              <a:gd name="connsiteX4" fmla="*/ 25758 w 3822362"/>
              <a:gd name="connsiteY4" fmla="*/ 7161210 h 7225786"/>
              <a:gd name="connsiteX5" fmla="*/ 0 w 3822362"/>
              <a:gd name="connsiteY5" fmla="*/ 341846 h 7225786"/>
              <a:gd name="connsiteX0" fmla="*/ 0 w 3822362"/>
              <a:gd name="connsiteY0" fmla="*/ 341846 h 7225786"/>
              <a:gd name="connsiteX1" fmla="*/ 618186 w 3822362"/>
              <a:gd name="connsiteY1" fmla="*/ 341846 h 7225786"/>
              <a:gd name="connsiteX2" fmla="*/ 3822209 w 3822362"/>
              <a:gd name="connsiteY2" fmla="*/ 4956776 h 7225786"/>
              <a:gd name="connsiteX3" fmla="*/ 3438659 w 3822362"/>
              <a:gd name="connsiteY3" fmla="*/ 7212724 h 7225786"/>
              <a:gd name="connsiteX4" fmla="*/ 25758 w 3822362"/>
              <a:gd name="connsiteY4" fmla="*/ 7161210 h 7225786"/>
              <a:gd name="connsiteX5" fmla="*/ 0 w 3822362"/>
              <a:gd name="connsiteY5" fmla="*/ 341846 h 7225786"/>
              <a:gd name="connsiteX0" fmla="*/ 0 w 3822362"/>
              <a:gd name="connsiteY0" fmla="*/ 341846 h 7225786"/>
              <a:gd name="connsiteX1" fmla="*/ 618186 w 3822362"/>
              <a:gd name="connsiteY1" fmla="*/ 341846 h 7225786"/>
              <a:gd name="connsiteX2" fmla="*/ 3822209 w 3822362"/>
              <a:gd name="connsiteY2" fmla="*/ 4956776 h 7225786"/>
              <a:gd name="connsiteX3" fmla="*/ 3438659 w 3822362"/>
              <a:gd name="connsiteY3" fmla="*/ 7212724 h 7225786"/>
              <a:gd name="connsiteX4" fmla="*/ 25758 w 3822362"/>
              <a:gd name="connsiteY4" fmla="*/ 7161210 h 7225786"/>
              <a:gd name="connsiteX5" fmla="*/ 0 w 3822362"/>
              <a:gd name="connsiteY5" fmla="*/ 341846 h 7225786"/>
              <a:gd name="connsiteX0" fmla="*/ 0 w 3822362"/>
              <a:gd name="connsiteY0" fmla="*/ 341846 h 7225786"/>
              <a:gd name="connsiteX1" fmla="*/ 618186 w 3822362"/>
              <a:gd name="connsiteY1" fmla="*/ 341846 h 7225786"/>
              <a:gd name="connsiteX2" fmla="*/ 3822209 w 3822362"/>
              <a:gd name="connsiteY2" fmla="*/ 4956776 h 7225786"/>
              <a:gd name="connsiteX3" fmla="*/ 3438659 w 3822362"/>
              <a:gd name="connsiteY3" fmla="*/ 7212724 h 7225786"/>
              <a:gd name="connsiteX4" fmla="*/ 25758 w 3822362"/>
              <a:gd name="connsiteY4" fmla="*/ 7161210 h 7225786"/>
              <a:gd name="connsiteX5" fmla="*/ 0 w 3822362"/>
              <a:gd name="connsiteY5" fmla="*/ 341846 h 7225786"/>
              <a:gd name="connsiteX0" fmla="*/ 0 w 3822362"/>
              <a:gd name="connsiteY0" fmla="*/ 341846 h 7218610"/>
              <a:gd name="connsiteX1" fmla="*/ 618186 w 3822362"/>
              <a:gd name="connsiteY1" fmla="*/ 341846 h 7218610"/>
              <a:gd name="connsiteX2" fmla="*/ 3822209 w 3822362"/>
              <a:gd name="connsiteY2" fmla="*/ 4956776 h 7218610"/>
              <a:gd name="connsiteX3" fmla="*/ 3438659 w 3822362"/>
              <a:gd name="connsiteY3" fmla="*/ 7212724 h 7218610"/>
              <a:gd name="connsiteX4" fmla="*/ 25758 w 3822362"/>
              <a:gd name="connsiteY4" fmla="*/ 7161210 h 7218610"/>
              <a:gd name="connsiteX5" fmla="*/ 0 w 3822362"/>
              <a:gd name="connsiteY5" fmla="*/ 341846 h 7218610"/>
              <a:gd name="connsiteX0" fmla="*/ 0 w 3822209"/>
              <a:gd name="connsiteY0" fmla="*/ 341846 h 7218610"/>
              <a:gd name="connsiteX1" fmla="*/ 618186 w 3822209"/>
              <a:gd name="connsiteY1" fmla="*/ 341846 h 7218610"/>
              <a:gd name="connsiteX2" fmla="*/ 3822209 w 3822209"/>
              <a:gd name="connsiteY2" fmla="*/ 4956776 h 7218610"/>
              <a:gd name="connsiteX3" fmla="*/ 3438659 w 3822209"/>
              <a:gd name="connsiteY3" fmla="*/ 7212724 h 7218610"/>
              <a:gd name="connsiteX4" fmla="*/ 25758 w 3822209"/>
              <a:gd name="connsiteY4" fmla="*/ 7161210 h 7218610"/>
              <a:gd name="connsiteX5" fmla="*/ 0 w 3822209"/>
              <a:gd name="connsiteY5" fmla="*/ 341846 h 7218610"/>
              <a:gd name="connsiteX0" fmla="*/ 0 w 3822209"/>
              <a:gd name="connsiteY0" fmla="*/ 0 h 6876764"/>
              <a:gd name="connsiteX1" fmla="*/ 618186 w 3822209"/>
              <a:gd name="connsiteY1" fmla="*/ 0 h 6876764"/>
              <a:gd name="connsiteX2" fmla="*/ 3822209 w 3822209"/>
              <a:gd name="connsiteY2" fmla="*/ 4614930 h 6876764"/>
              <a:gd name="connsiteX3" fmla="*/ 3438659 w 3822209"/>
              <a:gd name="connsiteY3" fmla="*/ 6870878 h 6876764"/>
              <a:gd name="connsiteX4" fmla="*/ 25758 w 3822209"/>
              <a:gd name="connsiteY4" fmla="*/ 6819364 h 6876764"/>
              <a:gd name="connsiteX5" fmla="*/ 0 w 3822209"/>
              <a:gd name="connsiteY5" fmla="*/ 0 h 6876764"/>
              <a:gd name="connsiteX0" fmla="*/ 0 w 3822209"/>
              <a:gd name="connsiteY0" fmla="*/ 0 h 6876764"/>
              <a:gd name="connsiteX1" fmla="*/ 618186 w 3822209"/>
              <a:gd name="connsiteY1" fmla="*/ 0 h 6876764"/>
              <a:gd name="connsiteX2" fmla="*/ 3822209 w 3822209"/>
              <a:gd name="connsiteY2" fmla="*/ 4614930 h 6876764"/>
              <a:gd name="connsiteX3" fmla="*/ 3438659 w 3822209"/>
              <a:gd name="connsiteY3" fmla="*/ 6870878 h 6876764"/>
              <a:gd name="connsiteX4" fmla="*/ 25758 w 3822209"/>
              <a:gd name="connsiteY4" fmla="*/ 6819364 h 6876764"/>
              <a:gd name="connsiteX5" fmla="*/ 0 w 3822209"/>
              <a:gd name="connsiteY5" fmla="*/ 0 h 6876764"/>
              <a:gd name="connsiteX0" fmla="*/ 0 w 3822209"/>
              <a:gd name="connsiteY0" fmla="*/ 0 h 6876764"/>
              <a:gd name="connsiteX1" fmla="*/ 618186 w 3822209"/>
              <a:gd name="connsiteY1" fmla="*/ 0 h 6876764"/>
              <a:gd name="connsiteX2" fmla="*/ 3822209 w 3822209"/>
              <a:gd name="connsiteY2" fmla="*/ 4614930 h 6876764"/>
              <a:gd name="connsiteX3" fmla="*/ 3438659 w 3822209"/>
              <a:gd name="connsiteY3" fmla="*/ 6870878 h 6876764"/>
              <a:gd name="connsiteX4" fmla="*/ 25758 w 3822209"/>
              <a:gd name="connsiteY4" fmla="*/ 6819364 h 6876764"/>
              <a:gd name="connsiteX5" fmla="*/ 0 w 3822209"/>
              <a:gd name="connsiteY5" fmla="*/ 0 h 6876764"/>
              <a:gd name="connsiteX0" fmla="*/ 0 w 3812684"/>
              <a:gd name="connsiteY0" fmla="*/ 0 h 6876764"/>
              <a:gd name="connsiteX1" fmla="*/ 618186 w 3812684"/>
              <a:gd name="connsiteY1" fmla="*/ 0 h 6876764"/>
              <a:gd name="connsiteX2" fmla="*/ 3812684 w 3812684"/>
              <a:gd name="connsiteY2" fmla="*/ 4633980 h 6876764"/>
              <a:gd name="connsiteX3" fmla="*/ 3438659 w 3812684"/>
              <a:gd name="connsiteY3" fmla="*/ 6870878 h 6876764"/>
              <a:gd name="connsiteX4" fmla="*/ 25758 w 3812684"/>
              <a:gd name="connsiteY4" fmla="*/ 6819364 h 6876764"/>
              <a:gd name="connsiteX5" fmla="*/ 0 w 3812684"/>
              <a:gd name="connsiteY5" fmla="*/ 0 h 6876764"/>
              <a:gd name="connsiteX0" fmla="*/ 0 w 3812684"/>
              <a:gd name="connsiteY0" fmla="*/ 0 h 6876764"/>
              <a:gd name="connsiteX1" fmla="*/ 618186 w 3812684"/>
              <a:gd name="connsiteY1" fmla="*/ 0 h 6876764"/>
              <a:gd name="connsiteX2" fmla="*/ 3812684 w 3812684"/>
              <a:gd name="connsiteY2" fmla="*/ 4633980 h 6876764"/>
              <a:gd name="connsiteX3" fmla="*/ 3438659 w 3812684"/>
              <a:gd name="connsiteY3" fmla="*/ 6870878 h 6876764"/>
              <a:gd name="connsiteX4" fmla="*/ 25758 w 3812684"/>
              <a:gd name="connsiteY4" fmla="*/ 6819364 h 6876764"/>
              <a:gd name="connsiteX5" fmla="*/ 0 w 3812684"/>
              <a:gd name="connsiteY5" fmla="*/ 0 h 6876764"/>
              <a:gd name="connsiteX0" fmla="*/ 0 w 3812684"/>
              <a:gd name="connsiteY0" fmla="*/ 0 h 6882109"/>
              <a:gd name="connsiteX1" fmla="*/ 618186 w 3812684"/>
              <a:gd name="connsiteY1" fmla="*/ 0 h 6882109"/>
              <a:gd name="connsiteX2" fmla="*/ 3812684 w 3812684"/>
              <a:gd name="connsiteY2" fmla="*/ 4633980 h 6882109"/>
              <a:gd name="connsiteX3" fmla="*/ 3438659 w 3812684"/>
              <a:gd name="connsiteY3" fmla="*/ 6870878 h 6882109"/>
              <a:gd name="connsiteX4" fmla="*/ 1740258 w 3812684"/>
              <a:gd name="connsiteY4" fmla="*/ 6857464 h 6882109"/>
              <a:gd name="connsiteX5" fmla="*/ 0 w 3812684"/>
              <a:gd name="connsiteY5" fmla="*/ 0 h 6882109"/>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0 w 3812684"/>
              <a:gd name="connsiteY5"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0 w 3812684"/>
              <a:gd name="connsiteY5"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986307 w 3812684"/>
              <a:gd name="connsiteY5" fmla="*/ 3895724 h 6877800"/>
              <a:gd name="connsiteX6" fmla="*/ 0 w 3812684"/>
              <a:gd name="connsiteY6"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472207 w 3812684"/>
              <a:gd name="connsiteY5" fmla="*/ 3829049 h 6877800"/>
              <a:gd name="connsiteX6" fmla="*/ 0 w 3812684"/>
              <a:gd name="connsiteY6"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472207 w 3812684"/>
              <a:gd name="connsiteY5" fmla="*/ 3829049 h 6877800"/>
              <a:gd name="connsiteX6" fmla="*/ 0 w 3812684"/>
              <a:gd name="connsiteY6"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472207 w 3812684"/>
              <a:gd name="connsiteY5" fmla="*/ 3829049 h 6877800"/>
              <a:gd name="connsiteX6" fmla="*/ 0 w 3812684"/>
              <a:gd name="connsiteY6"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472207 w 3812684"/>
              <a:gd name="connsiteY5" fmla="*/ 3829049 h 6877800"/>
              <a:gd name="connsiteX6" fmla="*/ 0 w 3812684"/>
              <a:gd name="connsiteY6"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472207 w 3812684"/>
              <a:gd name="connsiteY5" fmla="*/ 3829049 h 6877800"/>
              <a:gd name="connsiteX6" fmla="*/ 0 w 3812684"/>
              <a:gd name="connsiteY6"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510307 w 3812684"/>
              <a:gd name="connsiteY5" fmla="*/ 4486274 h 6877800"/>
              <a:gd name="connsiteX6" fmla="*/ 0 w 3812684"/>
              <a:gd name="connsiteY6"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510307 w 3812684"/>
              <a:gd name="connsiteY5" fmla="*/ 4486274 h 6877800"/>
              <a:gd name="connsiteX6" fmla="*/ 0 w 3812684"/>
              <a:gd name="connsiteY6"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510307 w 3812684"/>
              <a:gd name="connsiteY5" fmla="*/ 4486274 h 6877800"/>
              <a:gd name="connsiteX6" fmla="*/ 0 w 3812684"/>
              <a:gd name="connsiteY6"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510307 w 3812684"/>
              <a:gd name="connsiteY5" fmla="*/ 4486274 h 6877800"/>
              <a:gd name="connsiteX6" fmla="*/ 0 w 3812684"/>
              <a:gd name="connsiteY6" fmla="*/ 0 h 6877800"/>
              <a:gd name="connsiteX0" fmla="*/ 0 w 3812684"/>
              <a:gd name="connsiteY0" fmla="*/ 0 h 6945531"/>
              <a:gd name="connsiteX1" fmla="*/ 618186 w 3812684"/>
              <a:gd name="connsiteY1" fmla="*/ 0 h 6945531"/>
              <a:gd name="connsiteX2" fmla="*/ 3812684 w 3812684"/>
              <a:gd name="connsiteY2" fmla="*/ 4633980 h 6945531"/>
              <a:gd name="connsiteX3" fmla="*/ 3438659 w 3812684"/>
              <a:gd name="connsiteY3" fmla="*/ 6870878 h 6945531"/>
              <a:gd name="connsiteX4" fmla="*/ 1740258 w 3812684"/>
              <a:gd name="connsiteY4" fmla="*/ 6857464 h 6945531"/>
              <a:gd name="connsiteX5" fmla="*/ 2510307 w 3812684"/>
              <a:gd name="connsiteY5" fmla="*/ 4486274 h 6945531"/>
              <a:gd name="connsiteX6" fmla="*/ 0 w 3812684"/>
              <a:gd name="connsiteY6" fmla="*/ 0 h 6945531"/>
              <a:gd name="connsiteX0" fmla="*/ 0 w 3812684"/>
              <a:gd name="connsiteY0" fmla="*/ 0 h 6894455"/>
              <a:gd name="connsiteX1" fmla="*/ 618186 w 3812684"/>
              <a:gd name="connsiteY1" fmla="*/ 0 h 6894455"/>
              <a:gd name="connsiteX2" fmla="*/ 3812684 w 3812684"/>
              <a:gd name="connsiteY2" fmla="*/ 4633980 h 6894455"/>
              <a:gd name="connsiteX3" fmla="*/ 3438659 w 3812684"/>
              <a:gd name="connsiteY3" fmla="*/ 6870878 h 6894455"/>
              <a:gd name="connsiteX4" fmla="*/ 1740258 w 3812684"/>
              <a:gd name="connsiteY4" fmla="*/ 6857464 h 6894455"/>
              <a:gd name="connsiteX5" fmla="*/ 2500782 w 3812684"/>
              <a:gd name="connsiteY5" fmla="*/ 4267199 h 6894455"/>
              <a:gd name="connsiteX6" fmla="*/ 0 w 3812684"/>
              <a:gd name="connsiteY6" fmla="*/ 0 h 6894455"/>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500782 w 3812684"/>
              <a:gd name="connsiteY5" fmla="*/ 4267199 h 6877800"/>
              <a:gd name="connsiteX6" fmla="*/ 0 w 3812684"/>
              <a:gd name="connsiteY6"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500782 w 3812684"/>
              <a:gd name="connsiteY5" fmla="*/ 4267199 h 6877800"/>
              <a:gd name="connsiteX6" fmla="*/ 0 w 3812684"/>
              <a:gd name="connsiteY6" fmla="*/ 0 h 6877800"/>
              <a:gd name="connsiteX0" fmla="*/ 0 w 3822209"/>
              <a:gd name="connsiteY0" fmla="*/ 0 h 6887325"/>
              <a:gd name="connsiteX1" fmla="*/ 627711 w 3822209"/>
              <a:gd name="connsiteY1" fmla="*/ 9525 h 6887325"/>
              <a:gd name="connsiteX2" fmla="*/ 3822209 w 3822209"/>
              <a:gd name="connsiteY2" fmla="*/ 4643505 h 6887325"/>
              <a:gd name="connsiteX3" fmla="*/ 3448184 w 3822209"/>
              <a:gd name="connsiteY3" fmla="*/ 6880403 h 6887325"/>
              <a:gd name="connsiteX4" fmla="*/ 1749783 w 3822209"/>
              <a:gd name="connsiteY4" fmla="*/ 6866989 h 6887325"/>
              <a:gd name="connsiteX5" fmla="*/ 2510307 w 3822209"/>
              <a:gd name="connsiteY5" fmla="*/ 4276724 h 6887325"/>
              <a:gd name="connsiteX6" fmla="*/ 0 w 3822209"/>
              <a:gd name="connsiteY6" fmla="*/ 0 h 6887325"/>
              <a:gd name="connsiteX0" fmla="*/ 0 w 3879359"/>
              <a:gd name="connsiteY0" fmla="*/ 0 h 6887325"/>
              <a:gd name="connsiteX1" fmla="*/ 684861 w 3879359"/>
              <a:gd name="connsiteY1" fmla="*/ 9525 h 6887325"/>
              <a:gd name="connsiteX2" fmla="*/ 3879359 w 3879359"/>
              <a:gd name="connsiteY2" fmla="*/ 4643505 h 6887325"/>
              <a:gd name="connsiteX3" fmla="*/ 3505334 w 3879359"/>
              <a:gd name="connsiteY3" fmla="*/ 6880403 h 6887325"/>
              <a:gd name="connsiteX4" fmla="*/ 1806933 w 3879359"/>
              <a:gd name="connsiteY4" fmla="*/ 6866989 h 6887325"/>
              <a:gd name="connsiteX5" fmla="*/ 2567457 w 3879359"/>
              <a:gd name="connsiteY5" fmla="*/ 4276724 h 6887325"/>
              <a:gd name="connsiteX6" fmla="*/ 0 w 3879359"/>
              <a:gd name="connsiteY6" fmla="*/ 0 h 6887325"/>
              <a:gd name="connsiteX0" fmla="*/ 0 w 3879359"/>
              <a:gd name="connsiteY0" fmla="*/ 0 h 6887325"/>
              <a:gd name="connsiteX1" fmla="*/ 684861 w 3879359"/>
              <a:gd name="connsiteY1" fmla="*/ 9525 h 6887325"/>
              <a:gd name="connsiteX2" fmla="*/ 3879359 w 3879359"/>
              <a:gd name="connsiteY2" fmla="*/ 4643505 h 6887325"/>
              <a:gd name="connsiteX3" fmla="*/ 3505334 w 3879359"/>
              <a:gd name="connsiteY3" fmla="*/ 6880403 h 6887325"/>
              <a:gd name="connsiteX4" fmla="*/ 1806933 w 3879359"/>
              <a:gd name="connsiteY4" fmla="*/ 6866989 h 6887325"/>
              <a:gd name="connsiteX5" fmla="*/ 2567457 w 3879359"/>
              <a:gd name="connsiteY5" fmla="*/ 4276724 h 6887325"/>
              <a:gd name="connsiteX6" fmla="*/ 0 w 3879359"/>
              <a:gd name="connsiteY6" fmla="*/ 0 h 6887325"/>
              <a:gd name="connsiteX0" fmla="*/ 0 w 3879359"/>
              <a:gd name="connsiteY0" fmla="*/ 0 h 6887325"/>
              <a:gd name="connsiteX1" fmla="*/ 684861 w 3879359"/>
              <a:gd name="connsiteY1" fmla="*/ 9525 h 6887325"/>
              <a:gd name="connsiteX2" fmla="*/ 3879359 w 3879359"/>
              <a:gd name="connsiteY2" fmla="*/ 4643505 h 6887325"/>
              <a:gd name="connsiteX3" fmla="*/ 3505334 w 3879359"/>
              <a:gd name="connsiteY3" fmla="*/ 6880403 h 6887325"/>
              <a:gd name="connsiteX4" fmla="*/ 1806933 w 3879359"/>
              <a:gd name="connsiteY4" fmla="*/ 6866989 h 6887325"/>
              <a:gd name="connsiteX5" fmla="*/ 2567457 w 3879359"/>
              <a:gd name="connsiteY5" fmla="*/ 4276724 h 6887325"/>
              <a:gd name="connsiteX6" fmla="*/ 0 w 3879359"/>
              <a:gd name="connsiteY6" fmla="*/ 0 h 6887325"/>
              <a:gd name="connsiteX0" fmla="*/ 0 w 3879359"/>
              <a:gd name="connsiteY0" fmla="*/ 0 h 6887325"/>
              <a:gd name="connsiteX1" fmla="*/ 684861 w 3879359"/>
              <a:gd name="connsiteY1" fmla="*/ 9525 h 6887325"/>
              <a:gd name="connsiteX2" fmla="*/ 3879359 w 3879359"/>
              <a:gd name="connsiteY2" fmla="*/ 4643505 h 6887325"/>
              <a:gd name="connsiteX3" fmla="*/ 3505334 w 3879359"/>
              <a:gd name="connsiteY3" fmla="*/ 6880403 h 6887325"/>
              <a:gd name="connsiteX4" fmla="*/ 1806933 w 3879359"/>
              <a:gd name="connsiteY4" fmla="*/ 6866989 h 6887325"/>
              <a:gd name="connsiteX5" fmla="*/ 2567457 w 3879359"/>
              <a:gd name="connsiteY5" fmla="*/ 4276724 h 6887325"/>
              <a:gd name="connsiteX6" fmla="*/ 0 w 3879359"/>
              <a:gd name="connsiteY6" fmla="*/ 0 h 6887325"/>
              <a:gd name="connsiteX0" fmla="*/ 0 w 3879359"/>
              <a:gd name="connsiteY0" fmla="*/ 0 h 6887325"/>
              <a:gd name="connsiteX1" fmla="*/ 684861 w 3879359"/>
              <a:gd name="connsiteY1" fmla="*/ 9525 h 6887325"/>
              <a:gd name="connsiteX2" fmla="*/ 3879359 w 3879359"/>
              <a:gd name="connsiteY2" fmla="*/ 4643505 h 6887325"/>
              <a:gd name="connsiteX3" fmla="*/ 3505334 w 3879359"/>
              <a:gd name="connsiteY3" fmla="*/ 6880403 h 6887325"/>
              <a:gd name="connsiteX4" fmla="*/ 1806933 w 3879359"/>
              <a:gd name="connsiteY4" fmla="*/ 6866989 h 6887325"/>
              <a:gd name="connsiteX5" fmla="*/ 2567457 w 3879359"/>
              <a:gd name="connsiteY5" fmla="*/ 4276724 h 6887325"/>
              <a:gd name="connsiteX6" fmla="*/ 0 w 3879359"/>
              <a:gd name="connsiteY6" fmla="*/ 0 h 6887325"/>
              <a:gd name="connsiteX0" fmla="*/ 0 w 3879359"/>
              <a:gd name="connsiteY0" fmla="*/ 0 h 6887325"/>
              <a:gd name="connsiteX1" fmla="*/ 694386 w 3879359"/>
              <a:gd name="connsiteY1" fmla="*/ 0 h 6887325"/>
              <a:gd name="connsiteX2" fmla="*/ 3879359 w 3879359"/>
              <a:gd name="connsiteY2" fmla="*/ 4643505 h 6887325"/>
              <a:gd name="connsiteX3" fmla="*/ 3505334 w 3879359"/>
              <a:gd name="connsiteY3" fmla="*/ 6880403 h 6887325"/>
              <a:gd name="connsiteX4" fmla="*/ 1806933 w 3879359"/>
              <a:gd name="connsiteY4" fmla="*/ 6866989 h 6887325"/>
              <a:gd name="connsiteX5" fmla="*/ 2567457 w 3879359"/>
              <a:gd name="connsiteY5" fmla="*/ 4276724 h 6887325"/>
              <a:gd name="connsiteX6" fmla="*/ 0 w 3879359"/>
              <a:gd name="connsiteY6" fmla="*/ 0 h 6887325"/>
              <a:gd name="connsiteX0" fmla="*/ 0 w 3879359"/>
              <a:gd name="connsiteY0" fmla="*/ 0 h 6887325"/>
              <a:gd name="connsiteX1" fmla="*/ 694386 w 3879359"/>
              <a:gd name="connsiteY1" fmla="*/ 0 h 6887325"/>
              <a:gd name="connsiteX2" fmla="*/ 3879359 w 3879359"/>
              <a:gd name="connsiteY2" fmla="*/ 4643505 h 6887325"/>
              <a:gd name="connsiteX3" fmla="*/ 3505334 w 3879359"/>
              <a:gd name="connsiteY3" fmla="*/ 6880403 h 6887325"/>
              <a:gd name="connsiteX4" fmla="*/ 1806933 w 3879359"/>
              <a:gd name="connsiteY4" fmla="*/ 6866989 h 6887325"/>
              <a:gd name="connsiteX5" fmla="*/ 2567457 w 3879359"/>
              <a:gd name="connsiteY5" fmla="*/ 4276724 h 6887325"/>
              <a:gd name="connsiteX6" fmla="*/ 0 w 3879359"/>
              <a:gd name="connsiteY6" fmla="*/ 0 h 6887325"/>
              <a:gd name="connsiteX0" fmla="*/ 0 w 3879359"/>
              <a:gd name="connsiteY0" fmla="*/ 0 h 6883821"/>
              <a:gd name="connsiteX1" fmla="*/ 694386 w 3879359"/>
              <a:gd name="connsiteY1" fmla="*/ 0 h 6883821"/>
              <a:gd name="connsiteX2" fmla="*/ 3879359 w 3879359"/>
              <a:gd name="connsiteY2" fmla="*/ 4643505 h 6883821"/>
              <a:gd name="connsiteX3" fmla="*/ 3505334 w 3879359"/>
              <a:gd name="connsiteY3" fmla="*/ 6880403 h 6883821"/>
              <a:gd name="connsiteX4" fmla="*/ 1806933 w 3879359"/>
              <a:gd name="connsiteY4" fmla="*/ 6866989 h 6883821"/>
              <a:gd name="connsiteX5" fmla="*/ 2567457 w 3879359"/>
              <a:gd name="connsiteY5" fmla="*/ 4276724 h 6883821"/>
              <a:gd name="connsiteX6" fmla="*/ 0 w 3879359"/>
              <a:gd name="connsiteY6" fmla="*/ 0 h 6883821"/>
              <a:gd name="connsiteX0" fmla="*/ 0 w 3879359"/>
              <a:gd name="connsiteY0" fmla="*/ 0 h 6867027"/>
              <a:gd name="connsiteX1" fmla="*/ 694386 w 3879359"/>
              <a:gd name="connsiteY1" fmla="*/ 0 h 6867027"/>
              <a:gd name="connsiteX2" fmla="*/ 3879359 w 3879359"/>
              <a:gd name="connsiteY2" fmla="*/ 4643505 h 6867027"/>
              <a:gd name="connsiteX3" fmla="*/ 3505334 w 3879359"/>
              <a:gd name="connsiteY3" fmla="*/ 6861353 h 6867027"/>
              <a:gd name="connsiteX4" fmla="*/ 1806933 w 3879359"/>
              <a:gd name="connsiteY4" fmla="*/ 6866989 h 6867027"/>
              <a:gd name="connsiteX5" fmla="*/ 2567457 w 3879359"/>
              <a:gd name="connsiteY5" fmla="*/ 4276724 h 6867027"/>
              <a:gd name="connsiteX6" fmla="*/ 0 w 3879359"/>
              <a:gd name="connsiteY6" fmla="*/ 0 h 6867027"/>
              <a:gd name="connsiteX0" fmla="*/ 0 w 3879359"/>
              <a:gd name="connsiteY0" fmla="*/ 0 h 6865609"/>
              <a:gd name="connsiteX1" fmla="*/ 694386 w 3879359"/>
              <a:gd name="connsiteY1" fmla="*/ 0 h 6865609"/>
              <a:gd name="connsiteX2" fmla="*/ 3879359 w 3879359"/>
              <a:gd name="connsiteY2" fmla="*/ 4643505 h 6865609"/>
              <a:gd name="connsiteX3" fmla="*/ 3505334 w 3879359"/>
              <a:gd name="connsiteY3" fmla="*/ 6861353 h 6865609"/>
              <a:gd name="connsiteX4" fmla="*/ 1797408 w 3879359"/>
              <a:gd name="connsiteY4" fmla="*/ 6857464 h 6865609"/>
              <a:gd name="connsiteX5" fmla="*/ 2567457 w 3879359"/>
              <a:gd name="connsiteY5" fmla="*/ 4276724 h 6865609"/>
              <a:gd name="connsiteX6" fmla="*/ 0 w 3879359"/>
              <a:gd name="connsiteY6" fmla="*/ 0 h 6865609"/>
              <a:gd name="connsiteX0" fmla="*/ 0 w 3879359"/>
              <a:gd name="connsiteY0" fmla="*/ 0 h 6865609"/>
              <a:gd name="connsiteX1" fmla="*/ 694386 w 3879359"/>
              <a:gd name="connsiteY1" fmla="*/ 0 h 6865609"/>
              <a:gd name="connsiteX2" fmla="*/ 3879359 w 3879359"/>
              <a:gd name="connsiteY2" fmla="*/ 4643505 h 6865609"/>
              <a:gd name="connsiteX3" fmla="*/ 3505334 w 3879359"/>
              <a:gd name="connsiteY3" fmla="*/ 6861353 h 6865609"/>
              <a:gd name="connsiteX4" fmla="*/ 1797408 w 3879359"/>
              <a:gd name="connsiteY4" fmla="*/ 6857464 h 6865609"/>
              <a:gd name="connsiteX5" fmla="*/ 2567457 w 3879359"/>
              <a:gd name="connsiteY5" fmla="*/ 4276724 h 6865609"/>
              <a:gd name="connsiteX6" fmla="*/ 0 w 3879359"/>
              <a:gd name="connsiteY6" fmla="*/ 0 h 6865609"/>
              <a:gd name="connsiteX0" fmla="*/ 0 w 3879372"/>
              <a:gd name="connsiteY0" fmla="*/ 0 h 6865609"/>
              <a:gd name="connsiteX1" fmla="*/ 694386 w 3879372"/>
              <a:gd name="connsiteY1" fmla="*/ 0 h 6865609"/>
              <a:gd name="connsiteX2" fmla="*/ 3879359 w 3879372"/>
              <a:gd name="connsiteY2" fmla="*/ 4643505 h 6865609"/>
              <a:gd name="connsiteX3" fmla="*/ 3505334 w 3879372"/>
              <a:gd name="connsiteY3" fmla="*/ 6861353 h 6865609"/>
              <a:gd name="connsiteX4" fmla="*/ 1797408 w 3879372"/>
              <a:gd name="connsiteY4" fmla="*/ 6857464 h 6865609"/>
              <a:gd name="connsiteX5" fmla="*/ 2567457 w 3879372"/>
              <a:gd name="connsiteY5" fmla="*/ 4276724 h 6865609"/>
              <a:gd name="connsiteX6" fmla="*/ 0 w 3879372"/>
              <a:gd name="connsiteY6" fmla="*/ 0 h 6865609"/>
              <a:gd name="connsiteX0" fmla="*/ 0 w 3879372"/>
              <a:gd name="connsiteY0" fmla="*/ 0 h 6870717"/>
              <a:gd name="connsiteX1" fmla="*/ 694386 w 3879372"/>
              <a:gd name="connsiteY1" fmla="*/ 0 h 6870717"/>
              <a:gd name="connsiteX2" fmla="*/ 3879359 w 3879372"/>
              <a:gd name="connsiteY2" fmla="*/ 4643505 h 6870717"/>
              <a:gd name="connsiteX3" fmla="*/ 3505334 w 3879372"/>
              <a:gd name="connsiteY3" fmla="*/ 6861353 h 6870717"/>
              <a:gd name="connsiteX4" fmla="*/ 1784156 w 3879372"/>
              <a:gd name="connsiteY4" fmla="*/ 6870717 h 6870717"/>
              <a:gd name="connsiteX5" fmla="*/ 2567457 w 3879372"/>
              <a:gd name="connsiteY5" fmla="*/ 4276724 h 6870717"/>
              <a:gd name="connsiteX6" fmla="*/ 0 w 3879372"/>
              <a:gd name="connsiteY6" fmla="*/ 0 h 6870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9372" h="6870717">
                <a:moveTo>
                  <a:pt x="0" y="0"/>
                </a:moveTo>
                <a:lnTo>
                  <a:pt x="694386" y="0"/>
                </a:lnTo>
                <a:cubicBezTo>
                  <a:pt x="1264746" y="226230"/>
                  <a:pt x="3864334" y="1859522"/>
                  <a:pt x="3879359" y="4643505"/>
                </a:cubicBezTo>
                <a:cubicBezTo>
                  <a:pt x="3882042" y="6084597"/>
                  <a:pt x="3492657" y="6877630"/>
                  <a:pt x="3505334" y="6861353"/>
                </a:cubicBezTo>
                <a:cubicBezTo>
                  <a:pt x="3101192" y="6876334"/>
                  <a:pt x="1807365" y="6859313"/>
                  <a:pt x="1784156" y="6870717"/>
                </a:cubicBezTo>
                <a:cubicBezTo>
                  <a:pt x="1785006" y="6841583"/>
                  <a:pt x="2543175" y="5791110"/>
                  <a:pt x="2567457" y="4276724"/>
                </a:cubicBezTo>
                <a:cubicBezTo>
                  <a:pt x="2629839" y="1076413"/>
                  <a:pt x="23253" y="30162"/>
                  <a:pt x="0" y="0"/>
                </a:cubicBezTo>
                <a:close/>
              </a:path>
            </a:pathLst>
          </a:cu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Rektangel 8">
            <a:extLst>
              <a:ext uri="{FF2B5EF4-FFF2-40B4-BE49-F238E27FC236}">
                <a16:creationId xmlns:a16="http://schemas.microsoft.com/office/drawing/2014/main" id="{1A582CF7-6DFE-4BF9-B584-02019C3E738F}"/>
              </a:ext>
            </a:extLst>
          </p:cNvPr>
          <p:cNvSpPr/>
          <p:nvPr userDrawn="1"/>
        </p:nvSpPr>
        <p:spPr>
          <a:xfrm>
            <a:off x="9161313" y="1"/>
            <a:ext cx="3042544" cy="3152774"/>
          </a:xfrm>
          <a:custGeom>
            <a:avLst/>
            <a:gdLst>
              <a:gd name="connsiteX0" fmla="*/ 0 w 618186"/>
              <a:gd name="connsiteY0" fmla="*/ 0 h 6858000"/>
              <a:gd name="connsiteX1" fmla="*/ 618186 w 618186"/>
              <a:gd name="connsiteY1" fmla="*/ 0 h 6858000"/>
              <a:gd name="connsiteX2" fmla="*/ 618186 w 618186"/>
              <a:gd name="connsiteY2" fmla="*/ 6858000 h 6858000"/>
              <a:gd name="connsiteX3" fmla="*/ 0 w 618186"/>
              <a:gd name="connsiteY3" fmla="*/ 6858000 h 6858000"/>
              <a:gd name="connsiteX4" fmla="*/ 0 w 618186"/>
              <a:gd name="connsiteY4" fmla="*/ 0 h 6858000"/>
              <a:gd name="connsiteX0" fmla="*/ 0 w 2060620"/>
              <a:gd name="connsiteY0" fmla="*/ 0 h 6858000"/>
              <a:gd name="connsiteX1" fmla="*/ 618186 w 2060620"/>
              <a:gd name="connsiteY1" fmla="*/ 0 h 6858000"/>
              <a:gd name="connsiteX2" fmla="*/ 2060620 w 2060620"/>
              <a:gd name="connsiteY2" fmla="*/ 3580327 h 6858000"/>
              <a:gd name="connsiteX3" fmla="*/ 618186 w 2060620"/>
              <a:gd name="connsiteY3" fmla="*/ 6858000 h 6858000"/>
              <a:gd name="connsiteX4" fmla="*/ 0 w 2060620"/>
              <a:gd name="connsiteY4" fmla="*/ 6858000 h 6858000"/>
              <a:gd name="connsiteX5" fmla="*/ 0 w 2060620"/>
              <a:gd name="connsiteY5" fmla="*/ 0 h 6858000"/>
              <a:gd name="connsiteX0" fmla="*/ 0 w 3438659"/>
              <a:gd name="connsiteY0" fmla="*/ 0 h 6870878"/>
              <a:gd name="connsiteX1" fmla="*/ 618186 w 3438659"/>
              <a:gd name="connsiteY1" fmla="*/ 0 h 6870878"/>
              <a:gd name="connsiteX2" fmla="*/ 2060620 w 3438659"/>
              <a:gd name="connsiteY2" fmla="*/ 3580327 h 6870878"/>
              <a:gd name="connsiteX3" fmla="*/ 3438659 w 3438659"/>
              <a:gd name="connsiteY3" fmla="*/ 6870878 h 6870878"/>
              <a:gd name="connsiteX4" fmla="*/ 0 w 3438659"/>
              <a:gd name="connsiteY4" fmla="*/ 6858000 h 6870878"/>
              <a:gd name="connsiteX5" fmla="*/ 0 w 3438659"/>
              <a:gd name="connsiteY5" fmla="*/ 0 h 6870878"/>
              <a:gd name="connsiteX0" fmla="*/ 0 w 3850784"/>
              <a:gd name="connsiteY0" fmla="*/ 0 h 6870878"/>
              <a:gd name="connsiteX1" fmla="*/ 618186 w 3850784"/>
              <a:gd name="connsiteY1" fmla="*/ 0 h 6870878"/>
              <a:gd name="connsiteX2" fmla="*/ 3850784 w 3850784"/>
              <a:gd name="connsiteY2" fmla="*/ 4919730 h 6870878"/>
              <a:gd name="connsiteX3" fmla="*/ 3438659 w 3850784"/>
              <a:gd name="connsiteY3" fmla="*/ 6870878 h 6870878"/>
              <a:gd name="connsiteX4" fmla="*/ 0 w 3850784"/>
              <a:gd name="connsiteY4" fmla="*/ 6858000 h 6870878"/>
              <a:gd name="connsiteX5" fmla="*/ 0 w 3850784"/>
              <a:gd name="connsiteY5" fmla="*/ 0 h 6870878"/>
              <a:gd name="connsiteX0" fmla="*/ 0 w 3850784"/>
              <a:gd name="connsiteY0" fmla="*/ 0 h 6870878"/>
              <a:gd name="connsiteX1" fmla="*/ 618186 w 3850784"/>
              <a:gd name="connsiteY1" fmla="*/ 0 h 6870878"/>
              <a:gd name="connsiteX2" fmla="*/ 3850784 w 3850784"/>
              <a:gd name="connsiteY2" fmla="*/ 4919730 h 6870878"/>
              <a:gd name="connsiteX3" fmla="*/ 3438659 w 3850784"/>
              <a:gd name="connsiteY3" fmla="*/ 6870878 h 6870878"/>
              <a:gd name="connsiteX4" fmla="*/ 25758 w 3850784"/>
              <a:gd name="connsiteY4" fmla="*/ 6819364 h 6870878"/>
              <a:gd name="connsiteX5" fmla="*/ 0 w 3850784"/>
              <a:gd name="connsiteY5" fmla="*/ 0 h 6870878"/>
              <a:gd name="connsiteX0" fmla="*/ 0 w 3850906"/>
              <a:gd name="connsiteY0" fmla="*/ 0 h 6870878"/>
              <a:gd name="connsiteX1" fmla="*/ 618186 w 3850906"/>
              <a:gd name="connsiteY1" fmla="*/ 0 h 6870878"/>
              <a:gd name="connsiteX2" fmla="*/ 3850784 w 3850906"/>
              <a:gd name="connsiteY2" fmla="*/ 4919730 h 6870878"/>
              <a:gd name="connsiteX3" fmla="*/ 3438659 w 3850906"/>
              <a:gd name="connsiteY3" fmla="*/ 6870878 h 6870878"/>
              <a:gd name="connsiteX4" fmla="*/ 25758 w 3850906"/>
              <a:gd name="connsiteY4" fmla="*/ 6819364 h 6870878"/>
              <a:gd name="connsiteX5" fmla="*/ 0 w 3850906"/>
              <a:gd name="connsiteY5" fmla="*/ 0 h 6870878"/>
              <a:gd name="connsiteX0" fmla="*/ 0 w 3850906"/>
              <a:gd name="connsiteY0" fmla="*/ 46 h 6870924"/>
              <a:gd name="connsiteX1" fmla="*/ 618186 w 3850906"/>
              <a:gd name="connsiteY1" fmla="*/ 46 h 6870924"/>
              <a:gd name="connsiteX2" fmla="*/ 3850784 w 3850906"/>
              <a:gd name="connsiteY2" fmla="*/ 4919776 h 6870924"/>
              <a:gd name="connsiteX3" fmla="*/ 3438659 w 3850906"/>
              <a:gd name="connsiteY3" fmla="*/ 6870924 h 6870924"/>
              <a:gd name="connsiteX4" fmla="*/ 25758 w 3850906"/>
              <a:gd name="connsiteY4" fmla="*/ 6819410 h 6870924"/>
              <a:gd name="connsiteX5" fmla="*/ 0 w 3850906"/>
              <a:gd name="connsiteY5" fmla="*/ 46 h 6870924"/>
              <a:gd name="connsiteX0" fmla="*/ 0 w 3856669"/>
              <a:gd name="connsiteY0" fmla="*/ 60 h 6870938"/>
              <a:gd name="connsiteX1" fmla="*/ 618186 w 3856669"/>
              <a:gd name="connsiteY1" fmla="*/ 60 h 6870938"/>
              <a:gd name="connsiteX2" fmla="*/ 3850784 w 3856669"/>
              <a:gd name="connsiteY2" fmla="*/ 4919790 h 6870938"/>
              <a:gd name="connsiteX3" fmla="*/ 3438659 w 3856669"/>
              <a:gd name="connsiteY3" fmla="*/ 6870938 h 6870938"/>
              <a:gd name="connsiteX4" fmla="*/ 25758 w 3856669"/>
              <a:gd name="connsiteY4" fmla="*/ 6819424 h 6870938"/>
              <a:gd name="connsiteX5" fmla="*/ 0 w 3856669"/>
              <a:gd name="connsiteY5" fmla="*/ 60 h 6870938"/>
              <a:gd name="connsiteX0" fmla="*/ 0 w 3856669"/>
              <a:gd name="connsiteY0" fmla="*/ 60 h 6873649"/>
              <a:gd name="connsiteX1" fmla="*/ 618186 w 3856669"/>
              <a:gd name="connsiteY1" fmla="*/ 60 h 6873649"/>
              <a:gd name="connsiteX2" fmla="*/ 3850784 w 3856669"/>
              <a:gd name="connsiteY2" fmla="*/ 4919790 h 6873649"/>
              <a:gd name="connsiteX3" fmla="*/ 3438659 w 3856669"/>
              <a:gd name="connsiteY3" fmla="*/ 6870938 h 6873649"/>
              <a:gd name="connsiteX4" fmla="*/ 25758 w 3856669"/>
              <a:gd name="connsiteY4" fmla="*/ 6819424 h 6873649"/>
              <a:gd name="connsiteX5" fmla="*/ 0 w 3856669"/>
              <a:gd name="connsiteY5" fmla="*/ 60 h 6873649"/>
              <a:gd name="connsiteX0" fmla="*/ 0 w 3850906"/>
              <a:gd name="connsiteY0" fmla="*/ 54 h 6871053"/>
              <a:gd name="connsiteX1" fmla="*/ 618186 w 3850906"/>
              <a:gd name="connsiteY1" fmla="*/ 54 h 6871053"/>
              <a:gd name="connsiteX2" fmla="*/ 3850784 w 3850906"/>
              <a:gd name="connsiteY2" fmla="*/ 4919784 h 6871053"/>
              <a:gd name="connsiteX3" fmla="*/ 3438659 w 3850906"/>
              <a:gd name="connsiteY3" fmla="*/ 6870932 h 6871053"/>
              <a:gd name="connsiteX4" fmla="*/ 25758 w 3850906"/>
              <a:gd name="connsiteY4" fmla="*/ 6819418 h 6871053"/>
              <a:gd name="connsiteX5" fmla="*/ 0 w 3850906"/>
              <a:gd name="connsiteY5" fmla="*/ 54 h 6871053"/>
              <a:gd name="connsiteX0" fmla="*/ 0 w 3861096"/>
              <a:gd name="connsiteY0" fmla="*/ 341846 h 7367038"/>
              <a:gd name="connsiteX1" fmla="*/ 618186 w 3861096"/>
              <a:gd name="connsiteY1" fmla="*/ 341846 h 7367038"/>
              <a:gd name="connsiteX2" fmla="*/ 3822209 w 3861096"/>
              <a:gd name="connsiteY2" fmla="*/ 4956776 h 7367038"/>
              <a:gd name="connsiteX3" fmla="*/ 3438659 w 3861096"/>
              <a:gd name="connsiteY3" fmla="*/ 7212724 h 7367038"/>
              <a:gd name="connsiteX4" fmla="*/ 25758 w 3861096"/>
              <a:gd name="connsiteY4" fmla="*/ 7161210 h 7367038"/>
              <a:gd name="connsiteX5" fmla="*/ 0 w 3861096"/>
              <a:gd name="connsiteY5" fmla="*/ 341846 h 7367038"/>
              <a:gd name="connsiteX0" fmla="*/ 0 w 3822362"/>
              <a:gd name="connsiteY0" fmla="*/ 341846 h 7225786"/>
              <a:gd name="connsiteX1" fmla="*/ 618186 w 3822362"/>
              <a:gd name="connsiteY1" fmla="*/ 341846 h 7225786"/>
              <a:gd name="connsiteX2" fmla="*/ 3822209 w 3822362"/>
              <a:gd name="connsiteY2" fmla="*/ 4956776 h 7225786"/>
              <a:gd name="connsiteX3" fmla="*/ 3438659 w 3822362"/>
              <a:gd name="connsiteY3" fmla="*/ 7212724 h 7225786"/>
              <a:gd name="connsiteX4" fmla="*/ 25758 w 3822362"/>
              <a:gd name="connsiteY4" fmla="*/ 7161210 h 7225786"/>
              <a:gd name="connsiteX5" fmla="*/ 0 w 3822362"/>
              <a:gd name="connsiteY5" fmla="*/ 341846 h 7225786"/>
              <a:gd name="connsiteX0" fmla="*/ 0 w 3822362"/>
              <a:gd name="connsiteY0" fmla="*/ 341846 h 7225786"/>
              <a:gd name="connsiteX1" fmla="*/ 618186 w 3822362"/>
              <a:gd name="connsiteY1" fmla="*/ 341846 h 7225786"/>
              <a:gd name="connsiteX2" fmla="*/ 3822209 w 3822362"/>
              <a:gd name="connsiteY2" fmla="*/ 4956776 h 7225786"/>
              <a:gd name="connsiteX3" fmla="*/ 3438659 w 3822362"/>
              <a:gd name="connsiteY3" fmla="*/ 7212724 h 7225786"/>
              <a:gd name="connsiteX4" fmla="*/ 25758 w 3822362"/>
              <a:gd name="connsiteY4" fmla="*/ 7161210 h 7225786"/>
              <a:gd name="connsiteX5" fmla="*/ 0 w 3822362"/>
              <a:gd name="connsiteY5" fmla="*/ 341846 h 7225786"/>
              <a:gd name="connsiteX0" fmla="*/ 0 w 3822362"/>
              <a:gd name="connsiteY0" fmla="*/ 341846 h 7225786"/>
              <a:gd name="connsiteX1" fmla="*/ 618186 w 3822362"/>
              <a:gd name="connsiteY1" fmla="*/ 341846 h 7225786"/>
              <a:gd name="connsiteX2" fmla="*/ 3822209 w 3822362"/>
              <a:gd name="connsiteY2" fmla="*/ 4956776 h 7225786"/>
              <a:gd name="connsiteX3" fmla="*/ 3438659 w 3822362"/>
              <a:gd name="connsiteY3" fmla="*/ 7212724 h 7225786"/>
              <a:gd name="connsiteX4" fmla="*/ 25758 w 3822362"/>
              <a:gd name="connsiteY4" fmla="*/ 7161210 h 7225786"/>
              <a:gd name="connsiteX5" fmla="*/ 0 w 3822362"/>
              <a:gd name="connsiteY5" fmla="*/ 341846 h 7225786"/>
              <a:gd name="connsiteX0" fmla="*/ 0 w 3822362"/>
              <a:gd name="connsiteY0" fmla="*/ 341846 h 7225786"/>
              <a:gd name="connsiteX1" fmla="*/ 618186 w 3822362"/>
              <a:gd name="connsiteY1" fmla="*/ 341846 h 7225786"/>
              <a:gd name="connsiteX2" fmla="*/ 3822209 w 3822362"/>
              <a:gd name="connsiteY2" fmla="*/ 4956776 h 7225786"/>
              <a:gd name="connsiteX3" fmla="*/ 3438659 w 3822362"/>
              <a:gd name="connsiteY3" fmla="*/ 7212724 h 7225786"/>
              <a:gd name="connsiteX4" fmla="*/ 25758 w 3822362"/>
              <a:gd name="connsiteY4" fmla="*/ 7161210 h 7225786"/>
              <a:gd name="connsiteX5" fmla="*/ 0 w 3822362"/>
              <a:gd name="connsiteY5" fmla="*/ 341846 h 7225786"/>
              <a:gd name="connsiteX0" fmla="*/ 0 w 3822362"/>
              <a:gd name="connsiteY0" fmla="*/ 341846 h 7225786"/>
              <a:gd name="connsiteX1" fmla="*/ 618186 w 3822362"/>
              <a:gd name="connsiteY1" fmla="*/ 341846 h 7225786"/>
              <a:gd name="connsiteX2" fmla="*/ 3822209 w 3822362"/>
              <a:gd name="connsiteY2" fmla="*/ 4956776 h 7225786"/>
              <a:gd name="connsiteX3" fmla="*/ 3438659 w 3822362"/>
              <a:gd name="connsiteY3" fmla="*/ 7212724 h 7225786"/>
              <a:gd name="connsiteX4" fmla="*/ 25758 w 3822362"/>
              <a:gd name="connsiteY4" fmla="*/ 7161210 h 7225786"/>
              <a:gd name="connsiteX5" fmla="*/ 0 w 3822362"/>
              <a:gd name="connsiteY5" fmla="*/ 341846 h 7225786"/>
              <a:gd name="connsiteX0" fmla="*/ 0 w 3822362"/>
              <a:gd name="connsiteY0" fmla="*/ 341846 h 7218610"/>
              <a:gd name="connsiteX1" fmla="*/ 618186 w 3822362"/>
              <a:gd name="connsiteY1" fmla="*/ 341846 h 7218610"/>
              <a:gd name="connsiteX2" fmla="*/ 3822209 w 3822362"/>
              <a:gd name="connsiteY2" fmla="*/ 4956776 h 7218610"/>
              <a:gd name="connsiteX3" fmla="*/ 3438659 w 3822362"/>
              <a:gd name="connsiteY3" fmla="*/ 7212724 h 7218610"/>
              <a:gd name="connsiteX4" fmla="*/ 25758 w 3822362"/>
              <a:gd name="connsiteY4" fmla="*/ 7161210 h 7218610"/>
              <a:gd name="connsiteX5" fmla="*/ 0 w 3822362"/>
              <a:gd name="connsiteY5" fmla="*/ 341846 h 7218610"/>
              <a:gd name="connsiteX0" fmla="*/ 0 w 3822209"/>
              <a:gd name="connsiteY0" fmla="*/ 341846 h 7218610"/>
              <a:gd name="connsiteX1" fmla="*/ 618186 w 3822209"/>
              <a:gd name="connsiteY1" fmla="*/ 341846 h 7218610"/>
              <a:gd name="connsiteX2" fmla="*/ 3822209 w 3822209"/>
              <a:gd name="connsiteY2" fmla="*/ 4956776 h 7218610"/>
              <a:gd name="connsiteX3" fmla="*/ 3438659 w 3822209"/>
              <a:gd name="connsiteY3" fmla="*/ 7212724 h 7218610"/>
              <a:gd name="connsiteX4" fmla="*/ 25758 w 3822209"/>
              <a:gd name="connsiteY4" fmla="*/ 7161210 h 7218610"/>
              <a:gd name="connsiteX5" fmla="*/ 0 w 3822209"/>
              <a:gd name="connsiteY5" fmla="*/ 341846 h 7218610"/>
              <a:gd name="connsiteX0" fmla="*/ 0 w 3822209"/>
              <a:gd name="connsiteY0" fmla="*/ 0 h 6876764"/>
              <a:gd name="connsiteX1" fmla="*/ 618186 w 3822209"/>
              <a:gd name="connsiteY1" fmla="*/ 0 h 6876764"/>
              <a:gd name="connsiteX2" fmla="*/ 3822209 w 3822209"/>
              <a:gd name="connsiteY2" fmla="*/ 4614930 h 6876764"/>
              <a:gd name="connsiteX3" fmla="*/ 3438659 w 3822209"/>
              <a:gd name="connsiteY3" fmla="*/ 6870878 h 6876764"/>
              <a:gd name="connsiteX4" fmla="*/ 25758 w 3822209"/>
              <a:gd name="connsiteY4" fmla="*/ 6819364 h 6876764"/>
              <a:gd name="connsiteX5" fmla="*/ 0 w 3822209"/>
              <a:gd name="connsiteY5" fmla="*/ 0 h 6876764"/>
              <a:gd name="connsiteX0" fmla="*/ 0 w 3822209"/>
              <a:gd name="connsiteY0" fmla="*/ 0 h 6876764"/>
              <a:gd name="connsiteX1" fmla="*/ 618186 w 3822209"/>
              <a:gd name="connsiteY1" fmla="*/ 0 h 6876764"/>
              <a:gd name="connsiteX2" fmla="*/ 3822209 w 3822209"/>
              <a:gd name="connsiteY2" fmla="*/ 4614930 h 6876764"/>
              <a:gd name="connsiteX3" fmla="*/ 3438659 w 3822209"/>
              <a:gd name="connsiteY3" fmla="*/ 6870878 h 6876764"/>
              <a:gd name="connsiteX4" fmla="*/ 25758 w 3822209"/>
              <a:gd name="connsiteY4" fmla="*/ 6819364 h 6876764"/>
              <a:gd name="connsiteX5" fmla="*/ 0 w 3822209"/>
              <a:gd name="connsiteY5" fmla="*/ 0 h 6876764"/>
              <a:gd name="connsiteX0" fmla="*/ 0 w 3822209"/>
              <a:gd name="connsiteY0" fmla="*/ 0 h 6876764"/>
              <a:gd name="connsiteX1" fmla="*/ 618186 w 3822209"/>
              <a:gd name="connsiteY1" fmla="*/ 0 h 6876764"/>
              <a:gd name="connsiteX2" fmla="*/ 3822209 w 3822209"/>
              <a:gd name="connsiteY2" fmla="*/ 4614930 h 6876764"/>
              <a:gd name="connsiteX3" fmla="*/ 3438659 w 3822209"/>
              <a:gd name="connsiteY3" fmla="*/ 6870878 h 6876764"/>
              <a:gd name="connsiteX4" fmla="*/ 25758 w 3822209"/>
              <a:gd name="connsiteY4" fmla="*/ 6819364 h 6876764"/>
              <a:gd name="connsiteX5" fmla="*/ 0 w 3822209"/>
              <a:gd name="connsiteY5" fmla="*/ 0 h 6876764"/>
              <a:gd name="connsiteX0" fmla="*/ 0 w 3812684"/>
              <a:gd name="connsiteY0" fmla="*/ 0 h 6876764"/>
              <a:gd name="connsiteX1" fmla="*/ 618186 w 3812684"/>
              <a:gd name="connsiteY1" fmla="*/ 0 h 6876764"/>
              <a:gd name="connsiteX2" fmla="*/ 3812684 w 3812684"/>
              <a:gd name="connsiteY2" fmla="*/ 4633980 h 6876764"/>
              <a:gd name="connsiteX3" fmla="*/ 3438659 w 3812684"/>
              <a:gd name="connsiteY3" fmla="*/ 6870878 h 6876764"/>
              <a:gd name="connsiteX4" fmla="*/ 25758 w 3812684"/>
              <a:gd name="connsiteY4" fmla="*/ 6819364 h 6876764"/>
              <a:gd name="connsiteX5" fmla="*/ 0 w 3812684"/>
              <a:gd name="connsiteY5" fmla="*/ 0 h 6876764"/>
              <a:gd name="connsiteX0" fmla="*/ 0 w 3812684"/>
              <a:gd name="connsiteY0" fmla="*/ 0 h 6876764"/>
              <a:gd name="connsiteX1" fmla="*/ 618186 w 3812684"/>
              <a:gd name="connsiteY1" fmla="*/ 0 h 6876764"/>
              <a:gd name="connsiteX2" fmla="*/ 3812684 w 3812684"/>
              <a:gd name="connsiteY2" fmla="*/ 4633980 h 6876764"/>
              <a:gd name="connsiteX3" fmla="*/ 3438659 w 3812684"/>
              <a:gd name="connsiteY3" fmla="*/ 6870878 h 6876764"/>
              <a:gd name="connsiteX4" fmla="*/ 25758 w 3812684"/>
              <a:gd name="connsiteY4" fmla="*/ 6819364 h 6876764"/>
              <a:gd name="connsiteX5" fmla="*/ 0 w 3812684"/>
              <a:gd name="connsiteY5" fmla="*/ 0 h 6876764"/>
              <a:gd name="connsiteX0" fmla="*/ 0 w 3812684"/>
              <a:gd name="connsiteY0" fmla="*/ 0 h 6882109"/>
              <a:gd name="connsiteX1" fmla="*/ 618186 w 3812684"/>
              <a:gd name="connsiteY1" fmla="*/ 0 h 6882109"/>
              <a:gd name="connsiteX2" fmla="*/ 3812684 w 3812684"/>
              <a:gd name="connsiteY2" fmla="*/ 4633980 h 6882109"/>
              <a:gd name="connsiteX3" fmla="*/ 3438659 w 3812684"/>
              <a:gd name="connsiteY3" fmla="*/ 6870878 h 6882109"/>
              <a:gd name="connsiteX4" fmla="*/ 1740258 w 3812684"/>
              <a:gd name="connsiteY4" fmla="*/ 6857464 h 6882109"/>
              <a:gd name="connsiteX5" fmla="*/ 0 w 3812684"/>
              <a:gd name="connsiteY5" fmla="*/ 0 h 6882109"/>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0 w 3812684"/>
              <a:gd name="connsiteY5"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0 w 3812684"/>
              <a:gd name="connsiteY5"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986307 w 3812684"/>
              <a:gd name="connsiteY5" fmla="*/ 3895724 h 6877800"/>
              <a:gd name="connsiteX6" fmla="*/ 0 w 3812684"/>
              <a:gd name="connsiteY6"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472207 w 3812684"/>
              <a:gd name="connsiteY5" fmla="*/ 3829049 h 6877800"/>
              <a:gd name="connsiteX6" fmla="*/ 0 w 3812684"/>
              <a:gd name="connsiteY6"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472207 w 3812684"/>
              <a:gd name="connsiteY5" fmla="*/ 3829049 h 6877800"/>
              <a:gd name="connsiteX6" fmla="*/ 0 w 3812684"/>
              <a:gd name="connsiteY6"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472207 w 3812684"/>
              <a:gd name="connsiteY5" fmla="*/ 3829049 h 6877800"/>
              <a:gd name="connsiteX6" fmla="*/ 0 w 3812684"/>
              <a:gd name="connsiteY6"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472207 w 3812684"/>
              <a:gd name="connsiteY5" fmla="*/ 3829049 h 6877800"/>
              <a:gd name="connsiteX6" fmla="*/ 0 w 3812684"/>
              <a:gd name="connsiteY6"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472207 w 3812684"/>
              <a:gd name="connsiteY5" fmla="*/ 3829049 h 6877800"/>
              <a:gd name="connsiteX6" fmla="*/ 0 w 3812684"/>
              <a:gd name="connsiteY6"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510307 w 3812684"/>
              <a:gd name="connsiteY5" fmla="*/ 4486274 h 6877800"/>
              <a:gd name="connsiteX6" fmla="*/ 0 w 3812684"/>
              <a:gd name="connsiteY6"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510307 w 3812684"/>
              <a:gd name="connsiteY5" fmla="*/ 4486274 h 6877800"/>
              <a:gd name="connsiteX6" fmla="*/ 0 w 3812684"/>
              <a:gd name="connsiteY6"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510307 w 3812684"/>
              <a:gd name="connsiteY5" fmla="*/ 4486274 h 6877800"/>
              <a:gd name="connsiteX6" fmla="*/ 0 w 3812684"/>
              <a:gd name="connsiteY6"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510307 w 3812684"/>
              <a:gd name="connsiteY5" fmla="*/ 4486274 h 6877800"/>
              <a:gd name="connsiteX6" fmla="*/ 0 w 3812684"/>
              <a:gd name="connsiteY6" fmla="*/ 0 h 6877800"/>
              <a:gd name="connsiteX0" fmla="*/ 0 w 3812684"/>
              <a:gd name="connsiteY0" fmla="*/ 0 h 6945531"/>
              <a:gd name="connsiteX1" fmla="*/ 618186 w 3812684"/>
              <a:gd name="connsiteY1" fmla="*/ 0 h 6945531"/>
              <a:gd name="connsiteX2" fmla="*/ 3812684 w 3812684"/>
              <a:gd name="connsiteY2" fmla="*/ 4633980 h 6945531"/>
              <a:gd name="connsiteX3" fmla="*/ 3438659 w 3812684"/>
              <a:gd name="connsiteY3" fmla="*/ 6870878 h 6945531"/>
              <a:gd name="connsiteX4" fmla="*/ 1740258 w 3812684"/>
              <a:gd name="connsiteY4" fmla="*/ 6857464 h 6945531"/>
              <a:gd name="connsiteX5" fmla="*/ 2510307 w 3812684"/>
              <a:gd name="connsiteY5" fmla="*/ 4486274 h 6945531"/>
              <a:gd name="connsiteX6" fmla="*/ 0 w 3812684"/>
              <a:gd name="connsiteY6" fmla="*/ 0 h 6945531"/>
              <a:gd name="connsiteX0" fmla="*/ 0 w 3812684"/>
              <a:gd name="connsiteY0" fmla="*/ 0 h 6894455"/>
              <a:gd name="connsiteX1" fmla="*/ 618186 w 3812684"/>
              <a:gd name="connsiteY1" fmla="*/ 0 h 6894455"/>
              <a:gd name="connsiteX2" fmla="*/ 3812684 w 3812684"/>
              <a:gd name="connsiteY2" fmla="*/ 4633980 h 6894455"/>
              <a:gd name="connsiteX3" fmla="*/ 3438659 w 3812684"/>
              <a:gd name="connsiteY3" fmla="*/ 6870878 h 6894455"/>
              <a:gd name="connsiteX4" fmla="*/ 1740258 w 3812684"/>
              <a:gd name="connsiteY4" fmla="*/ 6857464 h 6894455"/>
              <a:gd name="connsiteX5" fmla="*/ 2500782 w 3812684"/>
              <a:gd name="connsiteY5" fmla="*/ 4267199 h 6894455"/>
              <a:gd name="connsiteX6" fmla="*/ 0 w 3812684"/>
              <a:gd name="connsiteY6" fmla="*/ 0 h 6894455"/>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500782 w 3812684"/>
              <a:gd name="connsiteY5" fmla="*/ 4267199 h 6877800"/>
              <a:gd name="connsiteX6" fmla="*/ 0 w 3812684"/>
              <a:gd name="connsiteY6" fmla="*/ 0 h 6877800"/>
              <a:gd name="connsiteX0" fmla="*/ 0 w 3812684"/>
              <a:gd name="connsiteY0" fmla="*/ 0 h 6877800"/>
              <a:gd name="connsiteX1" fmla="*/ 618186 w 3812684"/>
              <a:gd name="connsiteY1" fmla="*/ 0 h 6877800"/>
              <a:gd name="connsiteX2" fmla="*/ 3812684 w 3812684"/>
              <a:gd name="connsiteY2" fmla="*/ 4633980 h 6877800"/>
              <a:gd name="connsiteX3" fmla="*/ 3438659 w 3812684"/>
              <a:gd name="connsiteY3" fmla="*/ 6870878 h 6877800"/>
              <a:gd name="connsiteX4" fmla="*/ 1740258 w 3812684"/>
              <a:gd name="connsiteY4" fmla="*/ 6857464 h 6877800"/>
              <a:gd name="connsiteX5" fmla="*/ 2500782 w 3812684"/>
              <a:gd name="connsiteY5" fmla="*/ 4267199 h 6877800"/>
              <a:gd name="connsiteX6" fmla="*/ 0 w 3812684"/>
              <a:gd name="connsiteY6" fmla="*/ 0 h 6877800"/>
              <a:gd name="connsiteX0" fmla="*/ 0 w 3822209"/>
              <a:gd name="connsiteY0" fmla="*/ 0 h 6887325"/>
              <a:gd name="connsiteX1" fmla="*/ 627711 w 3822209"/>
              <a:gd name="connsiteY1" fmla="*/ 9525 h 6887325"/>
              <a:gd name="connsiteX2" fmla="*/ 3822209 w 3822209"/>
              <a:gd name="connsiteY2" fmla="*/ 4643505 h 6887325"/>
              <a:gd name="connsiteX3" fmla="*/ 3448184 w 3822209"/>
              <a:gd name="connsiteY3" fmla="*/ 6880403 h 6887325"/>
              <a:gd name="connsiteX4" fmla="*/ 1749783 w 3822209"/>
              <a:gd name="connsiteY4" fmla="*/ 6866989 h 6887325"/>
              <a:gd name="connsiteX5" fmla="*/ 2510307 w 3822209"/>
              <a:gd name="connsiteY5" fmla="*/ 4276724 h 6887325"/>
              <a:gd name="connsiteX6" fmla="*/ 0 w 3822209"/>
              <a:gd name="connsiteY6" fmla="*/ 0 h 6887325"/>
              <a:gd name="connsiteX0" fmla="*/ 0 w 3879359"/>
              <a:gd name="connsiteY0" fmla="*/ 0 h 6887325"/>
              <a:gd name="connsiteX1" fmla="*/ 684861 w 3879359"/>
              <a:gd name="connsiteY1" fmla="*/ 9525 h 6887325"/>
              <a:gd name="connsiteX2" fmla="*/ 3879359 w 3879359"/>
              <a:gd name="connsiteY2" fmla="*/ 4643505 h 6887325"/>
              <a:gd name="connsiteX3" fmla="*/ 3505334 w 3879359"/>
              <a:gd name="connsiteY3" fmla="*/ 6880403 h 6887325"/>
              <a:gd name="connsiteX4" fmla="*/ 1806933 w 3879359"/>
              <a:gd name="connsiteY4" fmla="*/ 6866989 h 6887325"/>
              <a:gd name="connsiteX5" fmla="*/ 2567457 w 3879359"/>
              <a:gd name="connsiteY5" fmla="*/ 4276724 h 6887325"/>
              <a:gd name="connsiteX6" fmla="*/ 0 w 3879359"/>
              <a:gd name="connsiteY6" fmla="*/ 0 h 6887325"/>
              <a:gd name="connsiteX0" fmla="*/ 0 w 3879359"/>
              <a:gd name="connsiteY0" fmla="*/ 0 h 6887325"/>
              <a:gd name="connsiteX1" fmla="*/ 684861 w 3879359"/>
              <a:gd name="connsiteY1" fmla="*/ 9525 h 6887325"/>
              <a:gd name="connsiteX2" fmla="*/ 3879359 w 3879359"/>
              <a:gd name="connsiteY2" fmla="*/ 4643505 h 6887325"/>
              <a:gd name="connsiteX3" fmla="*/ 3505334 w 3879359"/>
              <a:gd name="connsiteY3" fmla="*/ 6880403 h 6887325"/>
              <a:gd name="connsiteX4" fmla="*/ 1806933 w 3879359"/>
              <a:gd name="connsiteY4" fmla="*/ 6866989 h 6887325"/>
              <a:gd name="connsiteX5" fmla="*/ 2567457 w 3879359"/>
              <a:gd name="connsiteY5" fmla="*/ 4276724 h 6887325"/>
              <a:gd name="connsiteX6" fmla="*/ 0 w 3879359"/>
              <a:gd name="connsiteY6" fmla="*/ 0 h 6887325"/>
              <a:gd name="connsiteX0" fmla="*/ 0 w 3879359"/>
              <a:gd name="connsiteY0" fmla="*/ 0 h 6887325"/>
              <a:gd name="connsiteX1" fmla="*/ 684861 w 3879359"/>
              <a:gd name="connsiteY1" fmla="*/ 9525 h 6887325"/>
              <a:gd name="connsiteX2" fmla="*/ 3879359 w 3879359"/>
              <a:gd name="connsiteY2" fmla="*/ 4643505 h 6887325"/>
              <a:gd name="connsiteX3" fmla="*/ 3505334 w 3879359"/>
              <a:gd name="connsiteY3" fmla="*/ 6880403 h 6887325"/>
              <a:gd name="connsiteX4" fmla="*/ 1806933 w 3879359"/>
              <a:gd name="connsiteY4" fmla="*/ 6866989 h 6887325"/>
              <a:gd name="connsiteX5" fmla="*/ 2567457 w 3879359"/>
              <a:gd name="connsiteY5" fmla="*/ 4276724 h 6887325"/>
              <a:gd name="connsiteX6" fmla="*/ 0 w 3879359"/>
              <a:gd name="connsiteY6" fmla="*/ 0 h 6887325"/>
              <a:gd name="connsiteX0" fmla="*/ 0 w 3879359"/>
              <a:gd name="connsiteY0" fmla="*/ 0 h 6887325"/>
              <a:gd name="connsiteX1" fmla="*/ 684861 w 3879359"/>
              <a:gd name="connsiteY1" fmla="*/ 9525 h 6887325"/>
              <a:gd name="connsiteX2" fmla="*/ 3879359 w 3879359"/>
              <a:gd name="connsiteY2" fmla="*/ 4643505 h 6887325"/>
              <a:gd name="connsiteX3" fmla="*/ 3505334 w 3879359"/>
              <a:gd name="connsiteY3" fmla="*/ 6880403 h 6887325"/>
              <a:gd name="connsiteX4" fmla="*/ 1806933 w 3879359"/>
              <a:gd name="connsiteY4" fmla="*/ 6866989 h 6887325"/>
              <a:gd name="connsiteX5" fmla="*/ 2567457 w 3879359"/>
              <a:gd name="connsiteY5" fmla="*/ 4276724 h 6887325"/>
              <a:gd name="connsiteX6" fmla="*/ 0 w 3879359"/>
              <a:gd name="connsiteY6" fmla="*/ 0 h 6887325"/>
              <a:gd name="connsiteX0" fmla="*/ 0 w 3879359"/>
              <a:gd name="connsiteY0" fmla="*/ 0 h 6887325"/>
              <a:gd name="connsiteX1" fmla="*/ 684861 w 3879359"/>
              <a:gd name="connsiteY1" fmla="*/ 9525 h 6887325"/>
              <a:gd name="connsiteX2" fmla="*/ 3879359 w 3879359"/>
              <a:gd name="connsiteY2" fmla="*/ 4643505 h 6887325"/>
              <a:gd name="connsiteX3" fmla="*/ 3505334 w 3879359"/>
              <a:gd name="connsiteY3" fmla="*/ 6880403 h 6887325"/>
              <a:gd name="connsiteX4" fmla="*/ 1806933 w 3879359"/>
              <a:gd name="connsiteY4" fmla="*/ 6866989 h 6887325"/>
              <a:gd name="connsiteX5" fmla="*/ 2567457 w 3879359"/>
              <a:gd name="connsiteY5" fmla="*/ 4276724 h 6887325"/>
              <a:gd name="connsiteX6" fmla="*/ 0 w 3879359"/>
              <a:gd name="connsiteY6" fmla="*/ 0 h 6887325"/>
              <a:gd name="connsiteX0" fmla="*/ 0 w 3879359"/>
              <a:gd name="connsiteY0" fmla="*/ 0 h 6887325"/>
              <a:gd name="connsiteX1" fmla="*/ 684861 w 3879359"/>
              <a:gd name="connsiteY1" fmla="*/ 9525 h 6887325"/>
              <a:gd name="connsiteX2" fmla="*/ 3879359 w 3879359"/>
              <a:gd name="connsiteY2" fmla="*/ 4643505 h 6887325"/>
              <a:gd name="connsiteX3" fmla="*/ 3505334 w 3879359"/>
              <a:gd name="connsiteY3" fmla="*/ 6880403 h 6887325"/>
              <a:gd name="connsiteX4" fmla="*/ 1806933 w 3879359"/>
              <a:gd name="connsiteY4" fmla="*/ 6866989 h 6887325"/>
              <a:gd name="connsiteX5" fmla="*/ 2843682 w 3879359"/>
              <a:gd name="connsiteY5" fmla="*/ 4000499 h 6887325"/>
              <a:gd name="connsiteX6" fmla="*/ 0 w 3879359"/>
              <a:gd name="connsiteY6" fmla="*/ 0 h 6887325"/>
              <a:gd name="connsiteX0" fmla="*/ 0 w 3879359"/>
              <a:gd name="connsiteY0" fmla="*/ 0 h 6887325"/>
              <a:gd name="connsiteX1" fmla="*/ 684861 w 3879359"/>
              <a:gd name="connsiteY1" fmla="*/ 9525 h 6887325"/>
              <a:gd name="connsiteX2" fmla="*/ 3879359 w 3879359"/>
              <a:gd name="connsiteY2" fmla="*/ 4643505 h 6887325"/>
              <a:gd name="connsiteX3" fmla="*/ 3505334 w 3879359"/>
              <a:gd name="connsiteY3" fmla="*/ 6880403 h 6887325"/>
              <a:gd name="connsiteX4" fmla="*/ 1806933 w 3879359"/>
              <a:gd name="connsiteY4" fmla="*/ 6866989 h 6887325"/>
              <a:gd name="connsiteX5" fmla="*/ 2843682 w 3879359"/>
              <a:gd name="connsiteY5" fmla="*/ 4000499 h 6887325"/>
              <a:gd name="connsiteX6" fmla="*/ 0 w 3879359"/>
              <a:gd name="connsiteY6" fmla="*/ 0 h 6887325"/>
              <a:gd name="connsiteX0" fmla="*/ 0 w 3879359"/>
              <a:gd name="connsiteY0" fmla="*/ 0 h 6887325"/>
              <a:gd name="connsiteX1" fmla="*/ 684861 w 3879359"/>
              <a:gd name="connsiteY1" fmla="*/ 9525 h 6887325"/>
              <a:gd name="connsiteX2" fmla="*/ 3879359 w 3879359"/>
              <a:gd name="connsiteY2" fmla="*/ 4643505 h 6887325"/>
              <a:gd name="connsiteX3" fmla="*/ 3505334 w 3879359"/>
              <a:gd name="connsiteY3" fmla="*/ 6880403 h 6887325"/>
              <a:gd name="connsiteX4" fmla="*/ 1806933 w 3879359"/>
              <a:gd name="connsiteY4" fmla="*/ 6866989 h 6887325"/>
              <a:gd name="connsiteX5" fmla="*/ 3015132 w 3879359"/>
              <a:gd name="connsiteY5" fmla="*/ 3143249 h 6887325"/>
              <a:gd name="connsiteX6" fmla="*/ 0 w 3879359"/>
              <a:gd name="connsiteY6" fmla="*/ 0 h 6887325"/>
              <a:gd name="connsiteX0" fmla="*/ 0 w 3879359"/>
              <a:gd name="connsiteY0" fmla="*/ 0 h 6887325"/>
              <a:gd name="connsiteX1" fmla="*/ 684861 w 3879359"/>
              <a:gd name="connsiteY1" fmla="*/ 9525 h 6887325"/>
              <a:gd name="connsiteX2" fmla="*/ 3879359 w 3879359"/>
              <a:gd name="connsiteY2" fmla="*/ 4643505 h 6887325"/>
              <a:gd name="connsiteX3" fmla="*/ 3505334 w 3879359"/>
              <a:gd name="connsiteY3" fmla="*/ 6880403 h 6887325"/>
              <a:gd name="connsiteX4" fmla="*/ 1806933 w 3879359"/>
              <a:gd name="connsiteY4" fmla="*/ 6866989 h 6887325"/>
              <a:gd name="connsiteX5" fmla="*/ 3015132 w 3879359"/>
              <a:gd name="connsiteY5" fmla="*/ 3143249 h 6887325"/>
              <a:gd name="connsiteX6" fmla="*/ 0 w 3879359"/>
              <a:gd name="connsiteY6" fmla="*/ 0 h 6887325"/>
              <a:gd name="connsiteX0" fmla="*/ 0 w 3879359"/>
              <a:gd name="connsiteY0" fmla="*/ 0 h 6881043"/>
              <a:gd name="connsiteX1" fmla="*/ 684861 w 3879359"/>
              <a:gd name="connsiteY1" fmla="*/ 9525 h 6881043"/>
              <a:gd name="connsiteX2" fmla="*/ 3879359 w 3879359"/>
              <a:gd name="connsiteY2" fmla="*/ 4643505 h 6881043"/>
              <a:gd name="connsiteX3" fmla="*/ 3505334 w 3879359"/>
              <a:gd name="connsiteY3" fmla="*/ 6880403 h 6881043"/>
              <a:gd name="connsiteX4" fmla="*/ 3015132 w 3879359"/>
              <a:gd name="connsiteY4" fmla="*/ 3143249 h 6881043"/>
              <a:gd name="connsiteX5" fmla="*/ 0 w 3879359"/>
              <a:gd name="connsiteY5" fmla="*/ 0 h 6881043"/>
              <a:gd name="connsiteX0" fmla="*/ 0 w 3505334"/>
              <a:gd name="connsiteY0" fmla="*/ 185300 h 7065810"/>
              <a:gd name="connsiteX1" fmla="*/ 684861 w 3505334"/>
              <a:gd name="connsiteY1" fmla="*/ 194825 h 7065810"/>
              <a:gd name="connsiteX2" fmla="*/ 3022109 w 3505334"/>
              <a:gd name="connsiteY2" fmla="*/ 1723655 h 7065810"/>
              <a:gd name="connsiteX3" fmla="*/ 3505334 w 3505334"/>
              <a:gd name="connsiteY3" fmla="*/ 7065703 h 7065810"/>
              <a:gd name="connsiteX4" fmla="*/ 3015132 w 3505334"/>
              <a:gd name="connsiteY4" fmla="*/ 3328549 h 7065810"/>
              <a:gd name="connsiteX5" fmla="*/ 0 w 3505334"/>
              <a:gd name="connsiteY5" fmla="*/ 185300 h 7065810"/>
              <a:gd name="connsiteX0" fmla="*/ 0 w 3505334"/>
              <a:gd name="connsiteY0" fmla="*/ 0 h 6880510"/>
              <a:gd name="connsiteX1" fmla="*/ 684861 w 3505334"/>
              <a:gd name="connsiteY1" fmla="*/ 9525 h 6880510"/>
              <a:gd name="connsiteX2" fmla="*/ 3022109 w 3505334"/>
              <a:gd name="connsiteY2" fmla="*/ 1538355 h 6880510"/>
              <a:gd name="connsiteX3" fmla="*/ 3505334 w 3505334"/>
              <a:gd name="connsiteY3" fmla="*/ 6880403 h 6880510"/>
              <a:gd name="connsiteX4" fmla="*/ 3015132 w 3505334"/>
              <a:gd name="connsiteY4" fmla="*/ 3143249 h 6880510"/>
              <a:gd name="connsiteX5" fmla="*/ 0 w 3505334"/>
              <a:gd name="connsiteY5" fmla="*/ 0 h 6880510"/>
              <a:gd name="connsiteX0" fmla="*/ 0 w 3505334"/>
              <a:gd name="connsiteY0" fmla="*/ 19050 h 6899560"/>
              <a:gd name="connsiteX1" fmla="*/ 818211 w 3505334"/>
              <a:gd name="connsiteY1" fmla="*/ 0 h 6899560"/>
              <a:gd name="connsiteX2" fmla="*/ 3022109 w 3505334"/>
              <a:gd name="connsiteY2" fmla="*/ 1557405 h 6899560"/>
              <a:gd name="connsiteX3" fmla="*/ 3505334 w 3505334"/>
              <a:gd name="connsiteY3" fmla="*/ 6899453 h 6899560"/>
              <a:gd name="connsiteX4" fmla="*/ 3015132 w 3505334"/>
              <a:gd name="connsiteY4" fmla="*/ 3162299 h 6899560"/>
              <a:gd name="connsiteX5" fmla="*/ 0 w 3505334"/>
              <a:gd name="connsiteY5" fmla="*/ 19050 h 6899560"/>
              <a:gd name="connsiteX0" fmla="*/ 0 w 3505334"/>
              <a:gd name="connsiteY0" fmla="*/ 0 h 6880510"/>
              <a:gd name="connsiteX1" fmla="*/ 856311 w 3505334"/>
              <a:gd name="connsiteY1" fmla="*/ 0 h 6880510"/>
              <a:gd name="connsiteX2" fmla="*/ 3022109 w 3505334"/>
              <a:gd name="connsiteY2" fmla="*/ 1538355 h 6880510"/>
              <a:gd name="connsiteX3" fmla="*/ 3505334 w 3505334"/>
              <a:gd name="connsiteY3" fmla="*/ 6880403 h 6880510"/>
              <a:gd name="connsiteX4" fmla="*/ 3015132 w 3505334"/>
              <a:gd name="connsiteY4" fmla="*/ 3143249 h 6880510"/>
              <a:gd name="connsiteX5" fmla="*/ 0 w 3505334"/>
              <a:gd name="connsiteY5" fmla="*/ 0 h 6880510"/>
              <a:gd name="connsiteX0" fmla="*/ 0 w 3344240"/>
              <a:gd name="connsiteY0" fmla="*/ 0 h 3175566"/>
              <a:gd name="connsiteX1" fmla="*/ 856311 w 3344240"/>
              <a:gd name="connsiteY1" fmla="*/ 0 h 3175566"/>
              <a:gd name="connsiteX2" fmla="*/ 3022109 w 3344240"/>
              <a:gd name="connsiteY2" fmla="*/ 1538355 h 3175566"/>
              <a:gd name="connsiteX3" fmla="*/ 3015132 w 3344240"/>
              <a:gd name="connsiteY3" fmla="*/ 3143249 h 3175566"/>
              <a:gd name="connsiteX4" fmla="*/ 0 w 3344240"/>
              <a:gd name="connsiteY4" fmla="*/ 0 h 3175566"/>
              <a:gd name="connsiteX0" fmla="*/ 0 w 3177933"/>
              <a:gd name="connsiteY0" fmla="*/ 0 h 3143249"/>
              <a:gd name="connsiteX1" fmla="*/ 856311 w 3177933"/>
              <a:gd name="connsiteY1" fmla="*/ 0 h 3143249"/>
              <a:gd name="connsiteX2" fmla="*/ 3022109 w 3177933"/>
              <a:gd name="connsiteY2" fmla="*/ 1538355 h 3143249"/>
              <a:gd name="connsiteX3" fmla="*/ 3015132 w 3177933"/>
              <a:gd name="connsiteY3" fmla="*/ 3143249 h 3143249"/>
              <a:gd name="connsiteX4" fmla="*/ 0 w 3177933"/>
              <a:gd name="connsiteY4" fmla="*/ 0 h 3143249"/>
              <a:gd name="connsiteX0" fmla="*/ 0 w 3030687"/>
              <a:gd name="connsiteY0" fmla="*/ 0 h 3143249"/>
              <a:gd name="connsiteX1" fmla="*/ 856311 w 3030687"/>
              <a:gd name="connsiteY1" fmla="*/ 0 h 3143249"/>
              <a:gd name="connsiteX2" fmla="*/ 3022109 w 3030687"/>
              <a:gd name="connsiteY2" fmla="*/ 1538355 h 3143249"/>
              <a:gd name="connsiteX3" fmla="*/ 3015132 w 3030687"/>
              <a:gd name="connsiteY3" fmla="*/ 3143249 h 3143249"/>
              <a:gd name="connsiteX4" fmla="*/ 0 w 3030687"/>
              <a:gd name="connsiteY4" fmla="*/ 0 h 3143249"/>
              <a:gd name="connsiteX0" fmla="*/ 0 w 3030687"/>
              <a:gd name="connsiteY0" fmla="*/ 0 h 3143249"/>
              <a:gd name="connsiteX1" fmla="*/ 856311 w 3030687"/>
              <a:gd name="connsiteY1" fmla="*/ 0 h 3143249"/>
              <a:gd name="connsiteX2" fmla="*/ 3022109 w 3030687"/>
              <a:gd name="connsiteY2" fmla="*/ 1538355 h 3143249"/>
              <a:gd name="connsiteX3" fmla="*/ 3015132 w 3030687"/>
              <a:gd name="connsiteY3" fmla="*/ 3143249 h 3143249"/>
              <a:gd name="connsiteX4" fmla="*/ 0 w 3030687"/>
              <a:gd name="connsiteY4" fmla="*/ 0 h 3143249"/>
              <a:gd name="connsiteX0" fmla="*/ 0 w 3030687"/>
              <a:gd name="connsiteY0" fmla="*/ 0 h 3143249"/>
              <a:gd name="connsiteX1" fmla="*/ 856311 w 3030687"/>
              <a:gd name="connsiteY1" fmla="*/ 0 h 3143249"/>
              <a:gd name="connsiteX2" fmla="*/ 3022109 w 3030687"/>
              <a:gd name="connsiteY2" fmla="*/ 1538355 h 3143249"/>
              <a:gd name="connsiteX3" fmla="*/ 3015132 w 3030687"/>
              <a:gd name="connsiteY3" fmla="*/ 3143249 h 3143249"/>
              <a:gd name="connsiteX4" fmla="*/ 0 w 3030687"/>
              <a:gd name="connsiteY4" fmla="*/ 0 h 3143249"/>
              <a:gd name="connsiteX0" fmla="*/ 0 w 3030687"/>
              <a:gd name="connsiteY0" fmla="*/ 0 h 3143249"/>
              <a:gd name="connsiteX1" fmla="*/ 856311 w 3030687"/>
              <a:gd name="connsiteY1" fmla="*/ 0 h 3143249"/>
              <a:gd name="connsiteX2" fmla="*/ 3022109 w 3030687"/>
              <a:gd name="connsiteY2" fmla="*/ 1538355 h 3143249"/>
              <a:gd name="connsiteX3" fmla="*/ 3015132 w 3030687"/>
              <a:gd name="connsiteY3" fmla="*/ 3143249 h 3143249"/>
              <a:gd name="connsiteX4" fmla="*/ 0 w 3030687"/>
              <a:gd name="connsiteY4" fmla="*/ 0 h 3143249"/>
              <a:gd name="connsiteX0" fmla="*/ 0 w 3034731"/>
              <a:gd name="connsiteY0" fmla="*/ 0 h 3152774"/>
              <a:gd name="connsiteX1" fmla="*/ 856311 w 3034731"/>
              <a:gd name="connsiteY1" fmla="*/ 0 h 3152774"/>
              <a:gd name="connsiteX2" fmla="*/ 3022109 w 3034731"/>
              <a:gd name="connsiteY2" fmla="*/ 1538355 h 3152774"/>
              <a:gd name="connsiteX3" fmla="*/ 3034182 w 3034731"/>
              <a:gd name="connsiteY3" fmla="*/ 3152774 h 3152774"/>
              <a:gd name="connsiteX4" fmla="*/ 0 w 3034731"/>
              <a:gd name="connsiteY4" fmla="*/ 0 h 3152774"/>
              <a:gd name="connsiteX0" fmla="*/ 0 w 3049737"/>
              <a:gd name="connsiteY0" fmla="*/ 0 h 3152774"/>
              <a:gd name="connsiteX1" fmla="*/ 856311 w 3049737"/>
              <a:gd name="connsiteY1" fmla="*/ 0 h 3152774"/>
              <a:gd name="connsiteX2" fmla="*/ 3041159 w 3049737"/>
              <a:gd name="connsiteY2" fmla="*/ 1538355 h 3152774"/>
              <a:gd name="connsiteX3" fmla="*/ 3034182 w 3049737"/>
              <a:gd name="connsiteY3" fmla="*/ 3152774 h 3152774"/>
              <a:gd name="connsiteX4" fmla="*/ 0 w 3049737"/>
              <a:gd name="connsiteY4" fmla="*/ 0 h 3152774"/>
              <a:gd name="connsiteX0" fmla="*/ 0 w 3042544"/>
              <a:gd name="connsiteY0" fmla="*/ 0 h 3152774"/>
              <a:gd name="connsiteX1" fmla="*/ 856311 w 3042544"/>
              <a:gd name="connsiteY1" fmla="*/ 0 h 3152774"/>
              <a:gd name="connsiteX2" fmla="*/ 3041159 w 3042544"/>
              <a:gd name="connsiteY2" fmla="*/ 1538355 h 3152774"/>
              <a:gd name="connsiteX3" fmla="*/ 3034182 w 3042544"/>
              <a:gd name="connsiteY3" fmla="*/ 3152774 h 3152774"/>
              <a:gd name="connsiteX4" fmla="*/ 0 w 3042544"/>
              <a:gd name="connsiteY4" fmla="*/ 0 h 31527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2544" h="3152774">
                <a:moveTo>
                  <a:pt x="0" y="0"/>
                </a:moveTo>
                <a:lnTo>
                  <a:pt x="856311" y="0"/>
                </a:lnTo>
                <a:cubicBezTo>
                  <a:pt x="1483821" y="283380"/>
                  <a:pt x="2407009" y="916547"/>
                  <a:pt x="3041159" y="1538355"/>
                </a:cubicBezTo>
                <a:cubicBezTo>
                  <a:pt x="3048538" y="2157480"/>
                  <a:pt x="3023517" y="2551916"/>
                  <a:pt x="3034182" y="3152774"/>
                </a:cubicBezTo>
                <a:cubicBezTo>
                  <a:pt x="2258364" y="971638"/>
                  <a:pt x="23253" y="30162"/>
                  <a:pt x="0" y="0"/>
                </a:cubicBezTo>
                <a:close/>
              </a:path>
            </a:pathLst>
          </a:cu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accent1"/>
              </a:solidFill>
            </a:endParaRPr>
          </a:p>
        </p:txBody>
      </p:sp>
      <p:pic>
        <p:nvPicPr>
          <p:cNvPr id="11" name="Bild 10">
            <a:extLst>
              <a:ext uri="{FF2B5EF4-FFF2-40B4-BE49-F238E27FC236}">
                <a16:creationId xmlns:a16="http://schemas.microsoft.com/office/drawing/2014/main" id="{939DC746-39CD-494A-BA5F-2182901E459B}"/>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2913" y="150012"/>
            <a:ext cx="1080120" cy="1080120"/>
          </a:xfrm>
          <a:prstGeom prst="rect">
            <a:avLst/>
          </a:prstGeom>
        </p:spPr>
      </p:pic>
    </p:spTree>
    <p:extLst>
      <p:ext uri="{BB962C8B-B14F-4D97-AF65-F5344CB8AC3E}">
        <p14:creationId xmlns:p14="http://schemas.microsoft.com/office/powerpoint/2010/main" val="3692663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vsnittsrubrik alt. 2 med symbol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816B1E-6686-4AB8-A8B9-FD07C77FE9A2}"/>
              </a:ext>
            </a:extLst>
          </p:cNvPr>
          <p:cNvSpPr>
            <a:spLocks noGrp="1"/>
          </p:cNvSpPr>
          <p:nvPr>
            <p:ph type="title"/>
          </p:nvPr>
        </p:nvSpPr>
        <p:spPr>
          <a:xfrm>
            <a:off x="1001591" y="5877272"/>
            <a:ext cx="9803258" cy="648072"/>
          </a:xfrm>
        </p:spPr>
        <p:txBody>
          <a:bodyPr>
            <a:noAutofit/>
          </a:bodyPr>
          <a:lstStyle>
            <a:lvl1pPr>
              <a:defRPr sz="3200"/>
            </a:lvl1pPr>
          </a:lstStyle>
          <a:p>
            <a:r>
              <a:rPr lang="sv-SE"/>
              <a:t>Klicka här för att ändra format</a:t>
            </a:r>
            <a:endParaRPr lang="sv-SE" dirty="0"/>
          </a:p>
        </p:txBody>
      </p:sp>
      <p:sp>
        <p:nvSpPr>
          <p:cNvPr id="4" name="Rektangel 3">
            <a:extLst>
              <a:ext uri="{FF2B5EF4-FFF2-40B4-BE49-F238E27FC236}">
                <a16:creationId xmlns:a16="http://schemas.microsoft.com/office/drawing/2014/main" id="{730923E6-61EF-4A3E-8BD8-D91CCD43239A}"/>
              </a:ext>
            </a:extLst>
          </p:cNvPr>
          <p:cNvSpPr/>
          <p:nvPr userDrawn="1"/>
        </p:nvSpPr>
        <p:spPr>
          <a:xfrm>
            <a:off x="0" y="0"/>
            <a:ext cx="12192000" cy="558924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Platshållare för bild 5">
            <a:extLst>
              <a:ext uri="{FF2B5EF4-FFF2-40B4-BE49-F238E27FC236}">
                <a16:creationId xmlns:a16="http://schemas.microsoft.com/office/drawing/2014/main" id="{C473C448-121B-4AEA-A44C-2271ECA2AABB}"/>
              </a:ext>
            </a:extLst>
          </p:cNvPr>
          <p:cNvSpPr>
            <a:spLocks noGrp="1"/>
          </p:cNvSpPr>
          <p:nvPr>
            <p:ph type="pic" sz="quarter" idx="10" hasCustomPrompt="1"/>
          </p:nvPr>
        </p:nvSpPr>
        <p:spPr>
          <a:xfrm>
            <a:off x="3359696" y="548680"/>
            <a:ext cx="5598560" cy="4608512"/>
          </a:xfrm>
        </p:spPr>
        <p:txBody>
          <a:bodyPr/>
          <a:lstStyle>
            <a:lvl1pPr>
              <a:defRPr/>
            </a:lvl1pPr>
          </a:lstStyle>
          <a:p>
            <a:r>
              <a:rPr lang="sv-SE" dirty="0"/>
              <a:t>Infoga bildsymbol från bildbanken</a:t>
            </a:r>
          </a:p>
        </p:txBody>
      </p:sp>
    </p:spTree>
    <p:extLst>
      <p:ext uri="{BB962C8B-B14F-4D97-AF65-F5344CB8AC3E}">
        <p14:creationId xmlns:p14="http://schemas.microsoft.com/office/powerpoint/2010/main" val="2652450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vsnittsrubrik alt. 3 med foto">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816B1E-6686-4AB8-A8B9-FD07C77FE9A2}"/>
              </a:ext>
            </a:extLst>
          </p:cNvPr>
          <p:cNvSpPr>
            <a:spLocks noGrp="1"/>
          </p:cNvSpPr>
          <p:nvPr>
            <p:ph type="title"/>
          </p:nvPr>
        </p:nvSpPr>
        <p:spPr>
          <a:xfrm>
            <a:off x="1001591" y="5877272"/>
            <a:ext cx="9803258" cy="648072"/>
          </a:xfrm>
        </p:spPr>
        <p:txBody>
          <a:bodyPr/>
          <a:lstStyle/>
          <a:p>
            <a:r>
              <a:rPr lang="sv-SE"/>
              <a:t>Klicka här för att ändra format</a:t>
            </a:r>
          </a:p>
        </p:txBody>
      </p:sp>
      <p:sp>
        <p:nvSpPr>
          <p:cNvPr id="7" name="Platshållare för bild 6">
            <a:extLst>
              <a:ext uri="{FF2B5EF4-FFF2-40B4-BE49-F238E27FC236}">
                <a16:creationId xmlns:a16="http://schemas.microsoft.com/office/drawing/2014/main" id="{1BA7C1AB-ED5B-4BF5-8FDC-B156F0B86DFC}"/>
              </a:ext>
            </a:extLst>
          </p:cNvPr>
          <p:cNvSpPr>
            <a:spLocks noGrp="1"/>
          </p:cNvSpPr>
          <p:nvPr>
            <p:ph type="pic" sz="quarter" idx="10" hasCustomPrompt="1"/>
          </p:nvPr>
        </p:nvSpPr>
        <p:spPr>
          <a:xfrm>
            <a:off x="0" y="0"/>
            <a:ext cx="12199256" cy="5589240"/>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324000" marR="0" lvl="0" indent="-3240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sv-SE" dirty="0"/>
              <a:t>Infoga bild från Bildbanken</a:t>
            </a:r>
          </a:p>
        </p:txBody>
      </p:sp>
    </p:spTree>
    <p:extLst>
      <p:ext uri="{BB962C8B-B14F-4D97-AF65-F5344CB8AC3E}">
        <p14:creationId xmlns:p14="http://schemas.microsoft.com/office/powerpoint/2010/main" val="3462959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Halvsida bild hög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EED1C9-7DBC-4EDD-AD59-FF58B14DF9E5}"/>
              </a:ext>
            </a:extLst>
          </p:cNvPr>
          <p:cNvSpPr>
            <a:spLocks noGrp="1"/>
          </p:cNvSpPr>
          <p:nvPr>
            <p:ph type="title"/>
          </p:nvPr>
        </p:nvSpPr>
        <p:spPr>
          <a:xfrm>
            <a:off x="1054579" y="764704"/>
            <a:ext cx="5040000" cy="476752"/>
          </a:xfrm>
        </p:spPr>
        <p:txBody>
          <a:bodyPr>
            <a:noAutofit/>
          </a:bodyPr>
          <a:lstStyle/>
          <a:p>
            <a:r>
              <a:rPr lang="sv-SE"/>
              <a:t>Klicka här för att ändra format</a:t>
            </a:r>
            <a:endParaRPr lang="sv-SE" dirty="0"/>
          </a:p>
        </p:txBody>
      </p:sp>
      <p:sp>
        <p:nvSpPr>
          <p:cNvPr id="6" name="Platshållare för innehåll 2">
            <a:extLst>
              <a:ext uri="{FF2B5EF4-FFF2-40B4-BE49-F238E27FC236}">
                <a16:creationId xmlns:a16="http://schemas.microsoft.com/office/drawing/2014/main" id="{01E449F7-EBF4-4F04-8325-15811C747779}"/>
              </a:ext>
            </a:extLst>
          </p:cNvPr>
          <p:cNvSpPr>
            <a:spLocks noGrp="1"/>
          </p:cNvSpPr>
          <p:nvPr>
            <p:ph sz="half" idx="1"/>
          </p:nvPr>
        </p:nvSpPr>
        <p:spPr>
          <a:xfrm>
            <a:off x="1026331" y="1620000"/>
            <a:ext cx="5040000" cy="4352400"/>
          </a:xfrm>
        </p:spPr>
        <p:txBody>
          <a:bodyPr>
            <a:noAutofit/>
          </a:bodyPr>
          <a:lstStyle>
            <a:lvl1pPr>
              <a:defRPr sz="2400"/>
            </a:lvl1pPr>
            <a:lvl2pPr>
              <a:defRPr sz="1800"/>
            </a:lvl2pPr>
            <a:lvl3pPr>
              <a:defRPr sz="1600"/>
            </a:lvl3pPr>
            <a:lvl4pPr>
              <a:defRPr sz="1400"/>
            </a:lvl4pPr>
            <a:lvl5pPr>
              <a:defRPr sz="14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bild 7">
            <a:extLst>
              <a:ext uri="{FF2B5EF4-FFF2-40B4-BE49-F238E27FC236}">
                <a16:creationId xmlns:a16="http://schemas.microsoft.com/office/drawing/2014/main" id="{0D0DBC3D-8383-44FF-8A83-C07936B3DD57}"/>
              </a:ext>
            </a:extLst>
          </p:cNvPr>
          <p:cNvSpPr>
            <a:spLocks noGrp="1"/>
          </p:cNvSpPr>
          <p:nvPr>
            <p:ph type="pic" sz="quarter" idx="13" hasCustomPrompt="1"/>
          </p:nvPr>
        </p:nvSpPr>
        <p:spPr>
          <a:xfrm>
            <a:off x="7015200" y="0"/>
            <a:ext cx="5176800" cy="6858000"/>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324000" marR="0" lvl="0" indent="-3240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sv-SE" dirty="0"/>
              <a:t>Infoga bild från Bildbanken</a:t>
            </a:r>
          </a:p>
        </p:txBody>
      </p:sp>
      <p:sp>
        <p:nvSpPr>
          <p:cNvPr id="9" name="Platshållare för datum 8">
            <a:extLst>
              <a:ext uri="{FF2B5EF4-FFF2-40B4-BE49-F238E27FC236}">
                <a16:creationId xmlns:a16="http://schemas.microsoft.com/office/drawing/2014/main" id="{6A423FF2-3BB7-4F25-ADA5-8900621D223D}"/>
              </a:ext>
            </a:extLst>
          </p:cNvPr>
          <p:cNvSpPr>
            <a:spLocks noGrp="1"/>
          </p:cNvSpPr>
          <p:nvPr>
            <p:ph type="dt" sz="half" idx="14"/>
          </p:nvPr>
        </p:nvSpPr>
        <p:spPr/>
        <p:txBody>
          <a:bodyPr/>
          <a:lstStyle/>
          <a:p>
            <a:fld id="{C3CAB3A1-2D40-4BA9-A61B-AFD14D1D0A73}" type="datetimeFigureOut">
              <a:rPr lang="sv-SE" smtClean="0"/>
              <a:pPr/>
              <a:t>2019-10-01</a:t>
            </a:fld>
            <a:endParaRPr lang="sv-SE"/>
          </a:p>
        </p:txBody>
      </p:sp>
      <p:sp>
        <p:nvSpPr>
          <p:cNvPr id="10" name="Platshållare för sidfot 9">
            <a:extLst>
              <a:ext uri="{FF2B5EF4-FFF2-40B4-BE49-F238E27FC236}">
                <a16:creationId xmlns:a16="http://schemas.microsoft.com/office/drawing/2014/main" id="{5654FB46-1359-4270-8FB5-3CDA0DEFA095}"/>
              </a:ext>
            </a:extLst>
          </p:cNvPr>
          <p:cNvSpPr>
            <a:spLocks noGrp="1"/>
          </p:cNvSpPr>
          <p:nvPr>
            <p:ph type="ftr" sz="quarter" idx="15"/>
          </p:nvPr>
        </p:nvSpPr>
        <p:spPr>
          <a:xfrm>
            <a:off x="1993663" y="6356350"/>
            <a:ext cx="4072668" cy="365123"/>
          </a:xfrm>
        </p:spPr>
        <p:txBody>
          <a:bodyPr/>
          <a:lstStyle/>
          <a:p>
            <a:endParaRPr lang="sv-SE" dirty="0"/>
          </a:p>
        </p:txBody>
      </p:sp>
      <p:sp>
        <p:nvSpPr>
          <p:cNvPr id="11" name="Platshållare för bildnummer 10">
            <a:extLst>
              <a:ext uri="{FF2B5EF4-FFF2-40B4-BE49-F238E27FC236}">
                <a16:creationId xmlns:a16="http://schemas.microsoft.com/office/drawing/2014/main" id="{5398443F-7C0C-4FEC-9C61-F686C1DB2BC1}"/>
              </a:ext>
            </a:extLst>
          </p:cNvPr>
          <p:cNvSpPr>
            <a:spLocks noGrp="1"/>
          </p:cNvSpPr>
          <p:nvPr>
            <p:ph type="sldNum" sz="quarter" idx="16"/>
          </p:nvPr>
        </p:nvSpPr>
        <p:spPr/>
        <p:txBody>
          <a:bodyPr/>
          <a:lstStyle/>
          <a:p>
            <a:fld id="{696A28D3-22CF-4FB0-80FD-EC473B325B38}" type="slidenum">
              <a:rPr lang="sv-SE" smtClean="0"/>
              <a:pPr/>
              <a:t>‹#›</a:t>
            </a:fld>
            <a:endParaRPr lang="sv-SE" dirty="0"/>
          </a:p>
        </p:txBody>
      </p:sp>
      <p:sp>
        <p:nvSpPr>
          <p:cNvPr id="12" name="Platshållare för text 12">
            <a:extLst>
              <a:ext uri="{FF2B5EF4-FFF2-40B4-BE49-F238E27FC236}">
                <a16:creationId xmlns:a16="http://schemas.microsoft.com/office/drawing/2014/main" id="{D49D233C-5797-43DF-9B05-2ED727715368}"/>
              </a:ext>
            </a:extLst>
          </p:cNvPr>
          <p:cNvSpPr>
            <a:spLocks noGrp="1"/>
          </p:cNvSpPr>
          <p:nvPr>
            <p:ph type="body" sz="quarter" idx="17" hasCustomPrompt="1"/>
          </p:nvPr>
        </p:nvSpPr>
        <p:spPr>
          <a:xfrm>
            <a:off x="11136560" y="5873046"/>
            <a:ext cx="720080" cy="720080"/>
          </a:xfrm>
          <a:blipFill dpi="0" rotWithShape="1">
            <a:blip r:embed="rId2" cstate="hqprint">
              <a:extLst>
                <a:ext uri="{28A0092B-C50C-407E-A947-70E740481C1C}">
                  <a14:useLocalDpi xmlns:a14="http://schemas.microsoft.com/office/drawing/2010/main" val="0"/>
                </a:ext>
              </a:extLst>
            </a:blip>
            <a:srcRect/>
            <a:stretch>
              <a:fillRect/>
            </a:stretch>
          </a:blipFill>
        </p:spPr>
        <p:txBody>
          <a:bodyPr>
            <a:normAutofit/>
          </a:bodyPr>
          <a:lstStyle>
            <a:lvl1pPr marL="0" indent="0">
              <a:buNone/>
              <a:defRPr sz="100"/>
            </a:lvl1pPr>
          </a:lstStyle>
          <a:p>
            <a:pPr lvl="0"/>
            <a:r>
              <a:rPr lang="sv-SE" dirty="0"/>
              <a:t> </a:t>
            </a:r>
          </a:p>
        </p:txBody>
      </p:sp>
    </p:spTree>
    <p:extLst>
      <p:ext uri="{BB962C8B-B14F-4D97-AF65-F5344CB8AC3E}">
        <p14:creationId xmlns:p14="http://schemas.microsoft.com/office/powerpoint/2010/main" val="11147692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alvsida bild väns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EED1C9-7DBC-4EDD-AD59-FF58B14DF9E5}"/>
              </a:ext>
            </a:extLst>
          </p:cNvPr>
          <p:cNvSpPr>
            <a:spLocks noGrp="1"/>
          </p:cNvSpPr>
          <p:nvPr>
            <p:ph type="title"/>
          </p:nvPr>
        </p:nvSpPr>
        <p:spPr>
          <a:xfrm>
            <a:off x="6135807" y="764704"/>
            <a:ext cx="5040000" cy="476752"/>
          </a:xfrm>
        </p:spPr>
        <p:txBody>
          <a:bodyPr>
            <a:noAutofit/>
          </a:bodyPr>
          <a:lstStyle/>
          <a:p>
            <a:r>
              <a:rPr lang="sv-SE"/>
              <a:t>Klicka här för att ändra format</a:t>
            </a:r>
            <a:endParaRPr lang="sv-SE" dirty="0"/>
          </a:p>
        </p:txBody>
      </p:sp>
      <p:sp>
        <p:nvSpPr>
          <p:cNvPr id="6" name="Platshållare för innehåll 2">
            <a:extLst>
              <a:ext uri="{FF2B5EF4-FFF2-40B4-BE49-F238E27FC236}">
                <a16:creationId xmlns:a16="http://schemas.microsoft.com/office/drawing/2014/main" id="{01E449F7-EBF4-4F04-8325-15811C747779}"/>
              </a:ext>
            </a:extLst>
          </p:cNvPr>
          <p:cNvSpPr>
            <a:spLocks noGrp="1"/>
          </p:cNvSpPr>
          <p:nvPr>
            <p:ph sz="half" idx="1"/>
          </p:nvPr>
        </p:nvSpPr>
        <p:spPr>
          <a:xfrm>
            <a:off x="6135806" y="1628800"/>
            <a:ext cx="5040000" cy="4352400"/>
          </a:xfrm>
        </p:spPr>
        <p:txBody>
          <a:bodyPr>
            <a:noAutofit/>
          </a:bodyPr>
          <a:lstStyle>
            <a:lvl1pPr>
              <a:defRPr sz="2400"/>
            </a:lvl1pPr>
            <a:lvl2pPr>
              <a:defRPr sz="1800"/>
            </a:lvl2pPr>
            <a:lvl3pPr>
              <a:defRPr sz="1600"/>
            </a:lvl3pPr>
            <a:lvl4pPr>
              <a:defRPr sz="1400"/>
            </a:lvl4pPr>
            <a:lvl5pPr>
              <a:defRPr sz="14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bild 7">
            <a:extLst>
              <a:ext uri="{FF2B5EF4-FFF2-40B4-BE49-F238E27FC236}">
                <a16:creationId xmlns:a16="http://schemas.microsoft.com/office/drawing/2014/main" id="{0D0DBC3D-8383-44FF-8A83-C07936B3DD57}"/>
              </a:ext>
            </a:extLst>
          </p:cNvPr>
          <p:cNvSpPr>
            <a:spLocks noGrp="1"/>
          </p:cNvSpPr>
          <p:nvPr>
            <p:ph type="pic" sz="quarter" idx="13" hasCustomPrompt="1"/>
          </p:nvPr>
        </p:nvSpPr>
        <p:spPr>
          <a:xfrm>
            <a:off x="0" y="0"/>
            <a:ext cx="5176800" cy="6858000"/>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324000" marR="0" lvl="0" indent="-3240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sv-SE" dirty="0"/>
              <a:t>Infoga bild från Bildbanken</a:t>
            </a:r>
          </a:p>
        </p:txBody>
      </p:sp>
      <p:sp>
        <p:nvSpPr>
          <p:cNvPr id="9" name="Platshållare för datum 8">
            <a:extLst>
              <a:ext uri="{FF2B5EF4-FFF2-40B4-BE49-F238E27FC236}">
                <a16:creationId xmlns:a16="http://schemas.microsoft.com/office/drawing/2014/main" id="{6A423FF2-3BB7-4F25-ADA5-8900621D223D}"/>
              </a:ext>
            </a:extLst>
          </p:cNvPr>
          <p:cNvSpPr>
            <a:spLocks noGrp="1"/>
          </p:cNvSpPr>
          <p:nvPr>
            <p:ph type="dt" sz="half" idx="14"/>
          </p:nvPr>
        </p:nvSpPr>
        <p:spPr>
          <a:xfrm>
            <a:off x="6135806" y="6356347"/>
            <a:ext cx="910953" cy="365125"/>
          </a:xfrm>
        </p:spPr>
        <p:txBody>
          <a:bodyPr/>
          <a:lstStyle/>
          <a:p>
            <a:fld id="{C3CAB3A1-2D40-4BA9-A61B-AFD14D1D0A73}" type="datetimeFigureOut">
              <a:rPr lang="sv-SE" smtClean="0"/>
              <a:pPr/>
              <a:t>2019-10-01</a:t>
            </a:fld>
            <a:endParaRPr lang="sv-SE" dirty="0"/>
          </a:p>
        </p:txBody>
      </p:sp>
      <p:sp>
        <p:nvSpPr>
          <p:cNvPr id="10" name="Platshållare för sidfot 9">
            <a:extLst>
              <a:ext uri="{FF2B5EF4-FFF2-40B4-BE49-F238E27FC236}">
                <a16:creationId xmlns:a16="http://schemas.microsoft.com/office/drawing/2014/main" id="{5654FB46-1359-4270-8FB5-3CDA0DEFA095}"/>
              </a:ext>
            </a:extLst>
          </p:cNvPr>
          <p:cNvSpPr>
            <a:spLocks noGrp="1"/>
          </p:cNvSpPr>
          <p:nvPr>
            <p:ph type="ftr" sz="quarter" idx="15"/>
          </p:nvPr>
        </p:nvSpPr>
        <p:spPr>
          <a:xfrm>
            <a:off x="7046759" y="6356349"/>
            <a:ext cx="3077903" cy="365123"/>
          </a:xfrm>
        </p:spPr>
        <p:txBody>
          <a:bodyPr/>
          <a:lstStyle/>
          <a:p>
            <a:endParaRPr lang="sv-SE" dirty="0"/>
          </a:p>
        </p:txBody>
      </p:sp>
      <p:sp>
        <p:nvSpPr>
          <p:cNvPr id="11" name="Platshållare för bildnummer 10">
            <a:extLst>
              <a:ext uri="{FF2B5EF4-FFF2-40B4-BE49-F238E27FC236}">
                <a16:creationId xmlns:a16="http://schemas.microsoft.com/office/drawing/2014/main" id="{5398443F-7C0C-4FEC-9C61-F686C1DB2BC1}"/>
              </a:ext>
            </a:extLst>
          </p:cNvPr>
          <p:cNvSpPr>
            <a:spLocks noGrp="1"/>
          </p:cNvSpPr>
          <p:nvPr>
            <p:ph type="sldNum" sz="quarter" idx="16"/>
          </p:nvPr>
        </p:nvSpPr>
        <p:spPr>
          <a:xfrm>
            <a:off x="10222393" y="6356347"/>
            <a:ext cx="432742" cy="365125"/>
          </a:xfrm>
        </p:spPr>
        <p:txBody>
          <a:bodyPr/>
          <a:lstStyle>
            <a:lvl1pPr algn="r">
              <a:defRPr/>
            </a:lvl1pPr>
          </a:lstStyle>
          <a:p>
            <a:fld id="{696A28D3-22CF-4FB0-80FD-EC473B325B38}" type="slidenum">
              <a:rPr lang="sv-SE" smtClean="0"/>
              <a:pPr/>
              <a:t>‹#›</a:t>
            </a:fld>
            <a:endParaRPr lang="sv-SE" dirty="0"/>
          </a:p>
        </p:txBody>
      </p:sp>
    </p:spTree>
    <p:extLst>
      <p:ext uri="{BB962C8B-B14F-4D97-AF65-F5344CB8AC3E}">
        <p14:creationId xmlns:p14="http://schemas.microsoft.com/office/powerpoint/2010/main" val="2329194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Helsida bild">
    <p:spTree>
      <p:nvGrpSpPr>
        <p:cNvPr id="1" name=""/>
        <p:cNvGrpSpPr/>
        <p:nvPr/>
      </p:nvGrpSpPr>
      <p:grpSpPr>
        <a:xfrm>
          <a:off x="0" y="0"/>
          <a:ext cx="0" cy="0"/>
          <a:chOff x="0" y="0"/>
          <a:chExt cx="0" cy="0"/>
        </a:xfrm>
      </p:grpSpPr>
      <p:sp>
        <p:nvSpPr>
          <p:cNvPr id="8" name="Platshållare för bild 7">
            <a:extLst>
              <a:ext uri="{FF2B5EF4-FFF2-40B4-BE49-F238E27FC236}">
                <a16:creationId xmlns:a16="http://schemas.microsoft.com/office/drawing/2014/main" id="{0D0DBC3D-8383-44FF-8A83-C07936B3DD57}"/>
              </a:ext>
            </a:extLst>
          </p:cNvPr>
          <p:cNvSpPr>
            <a:spLocks noGrp="1"/>
          </p:cNvSpPr>
          <p:nvPr>
            <p:ph type="pic" sz="quarter" idx="13" hasCustomPrompt="1"/>
          </p:nvPr>
        </p:nvSpPr>
        <p:spPr>
          <a:xfrm>
            <a:off x="-24680" y="-27383"/>
            <a:ext cx="12216680" cy="6885383"/>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324000" marR="0" lvl="0" indent="-3240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sv-SE" dirty="0"/>
              <a:t>Infoga bild från Bildbanken</a:t>
            </a:r>
          </a:p>
        </p:txBody>
      </p:sp>
      <p:sp>
        <p:nvSpPr>
          <p:cNvPr id="5" name="Platshållare för text 4">
            <a:extLst>
              <a:ext uri="{FF2B5EF4-FFF2-40B4-BE49-F238E27FC236}">
                <a16:creationId xmlns:a16="http://schemas.microsoft.com/office/drawing/2014/main" id="{269932A1-0A07-428E-A519-1FF9FB23F9F4}"/>
              </a:ext>
            </a:extLst>
          </p:cNvPr>
          <p:cNvSpPr>
            <a:spLocks noGrp="1"/>
          </p:cNvSpPr>
          <p:nvPr>
            <p:ph type="body" sz="quarter" idx="17" hasCustomPrompt="1"/>
          </p:nvPr>
        </p:nvSpPr>
        <p:spPr>
          <a:xfrm>
            <a:off x="1008000" y="1458293"/>
            <a:ext cx="10176000" cy="1325206"/>
          </a:xfrm>
        </p:spPr>
        <p:txBody>
          <a:bodyPr/>
          <a:lstStyle>
            <a:lvl1pPr marL="0" indent="0">
              <a:buNone/>
              <a:defRPr/>
            </a:lvl1pPr>
            <a:lvl2pPr marL="324000" indent="0">
              <a:buNone/>
              <a:defRPr/>
            </a:lvl2pPr>
            <a:lvl3pPr marL="648000" indent="0">
              <a:buNone/>
              <a:defRPr/>
            </a:lvl3pPr>
            <a:lvl4pPr marL="972000" indent="0">
              <a:buNone/>
              <a:defRPr/>
            </a:lvl4pPr>
            <a:lvl5pPr marL="1296000" indent="0">
              <a:buNone/>
              <a:defRPr/>
            </a:lvl5pPr>
          </a:lstStyle>
          <a:p>
            <a:pPr lvl="0"/>
            <a:r>
              <a:rPr lang="sv-SE" dirty="0"/>
              <a:t>Tänk på läsbarheten. Använd svart text mot ljus bild eller vit text mot mörk bild.</a:t>
            </a:r>
          </a:p>
          <a:p>
            <a:pPr lvl="1"/>
            <a:r>
              <a:rPr lang="sv-SE" dirty="0"/>
              <a:t>Nivå två</a:t>
            </a:r>
          </a:p>
          <a:p>
            <a:pPr lvl="2"/>
            <a:r>
              <a:rPr lang="sv-SE" dirty="0"/>
              <a:t>Nivå tre</a:t>
            </a:r>
          </a:p>
          <a:p>
            <a:pPr lvl="3"/>
            <a:r>
              <a:rPr lang="sv-SE" dirty="0"/>
              <a:t>Nivå fyra</a:t>
            </a:r>
          </a:p>
          <a:p>
            <a:pPr lvl="4"/>
            <a:r>
              <a:rPr lang="sv-SE" dirty="0"/>
              <a:t>Nivå fem</a:t>
            </a:r>
          </a:p>
        </p:txBody>
      </p:sp>
      <p:sp>
        <p:nvSpPr>
          <p:cNvPr id="14" name="Platshållare för text 12">
            <a:extLst>
              <a:ext uri="{FF2B5EF4-FFF2-40B4-BE49-F238E27FC236}">
                <a16:creationId xmlns:a16="http://schemas.microsoft.com/office/drawing/2014/main" id="{EB454AA7-BBE5-4627-8DBF-CC15B788FB82}"/>
              </a:ext>
            </a:extLst>
          </p:cNvPr>
          <p:cNvSpPr>
            <a:spLocks noGrp="1"/>
          </p:cNvSpPr>
          <p:nvPr>
            <p:ph type="body" sz="quarter" idx="14" hasCustomPrompt="1"/>
          </p:nvPr>
        </p:nvSpPr>
        <p:spPr>
          <a:xfrm>
            <a:off x="11136560" y="5873046"/>
            <a:ext cx="720080" cy="720080"/>
          </a:xfrm>
          <a:blipFill dpi="0" rotWithShape="1">
            <a:blip r:embed="rId2" cstate="hqprint">
              <a:extLst>
                <a:ext uri="{28A0092B-C50C-407E-A947-70E740481C1C}">
                  <a14:useLocalDpi xmlns:a14="http://schemas.microsoft.com/office/drawing/2010/main" val="0"/>
                </a:ext>
              </a:extLst>
            </a:blip>
            <a:srcRect/>
            <a:stretch>
              <a:fillRect/>
            </a:stretch>
          </a:blipFill>
        </p:spPr>
        <p:txBody>
          <a:bodyPr>
            <a:normAutofit/>
          </a:bodyPr>
          <a:lstStyle>
            <a:lvl1pPr marL="0" indent="0">
              <a:buNone/>
              <a:defRPr sz="100"/>
            </a:lvl1pPr>
          </a:lstStyle>
          <a:p>
            <a:pPr lvl="0"/>
            <a:r>
              <a:rPr lang="sv-SE" dirty="0"/>
              <a:t> </a:t>
            </a:r>
          </a:p>
        </p:txBody>
      </p:sp>
      <p:sp>
        <p:nvSpPr>
          <p:cNvPr id="2" name="Rubrik 1">
            <a:extLst>
              <a:ext uri="{FF2B5EF4-FFF2-40B4-BE49-F238E27FC236}">
                <a16:creationId xmlns:a16="http://schemas.microsoft.com/office/drawing/2014/main" id="{ADF76FBD-C707-49B5-87D5-847BD53A3A3B}"/>
              </a:ext>
            </a:extLst>
          </p:cNvPr>
          <p:cNvSpPr>
            <a:spLocks noGrp="1"/>
          </p:cNvSpPr>
          <p:nvPr>
            <p:ph type="title"/>
          </p:nvPr>
        </p:nvSpPr>
        <p:spPr/>
        <p:txBody>
          <a:bodyPr/>
          <a:lstStyle/>
          <a:p>
            <a:r>
              <a:rPr lang="sv-SE"/>
              <a:t>Klicka här för att ändra format</a:t>
            </a:r>
            <a:endParaRPr lang="sv-SE" dirty="0"/>
          </a:p>
        </p:txBody>
      </p:sp>
    </p:spTree>
    <p:extLst>
      <p:ext uri="{BB962C8B-B14F-4D97-AF65-F5344CB8AC3E}">
        <p14:creationId xmlns:p14="http://schemas.microsoft.com/office/powerpoint/2010/main" val="943279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ul båge special">
    <p:spTree>
      <p:nvGrpSpPr>
        <p:cNvPr id="1" name=""/>
        <p:cNvGrpSpPr/>
        <p:nvPr/>
      </p:nvGrpSpPr>
      <p:grpSpPr>
        <a:xfrm>
          <a:off x="0" y="0"/>
          <a:ext cx="0" cy="0"/>
          <a:chOff x="0" y="0"/>
          <a:chExt cx="0" cy="0"/>
        </a:xfrm>
      </p:grpSpPr>
      <p:sp>
        <p:nvSpPr>
          <p:cNvPr id="6" name="Bild 3">
            <a:extLst>
              <a:ext uri="{FF2B5EF4-FFF2-40B4-BE49-F238E27FC236}">
                <a16:creationId xmlns:a16="http://schemas.microsoft.com/office/drawing/2014/main" id="{226445AD-7918-470F-B2F7-5D31B2BABD8F}"/>
              </a:ext>
            </a:extLst>
          </p:cNvPr>
          <p:cNvSpPr/>
          <p:nvPr/>
        </p:nvSpPr>
        <p:spPr>
          <a:xfrm>
            <a:off x="0" y="0"/>
            <a:ext cx="8801100" cy="6858000"/>
          </a:xfrm>
          <a:custGeom>
            <a:avLst/>
            <a:gdLst>
              <a:gd name="connsiteX0" fmla="*/ 8218170 w 8801100"/>
              <a:gd name="connsiteY0" fmla="*/ 6858000 h 6858000"/>
              <a:gd name="connsiteX1" fmla="*/ 0 w 8801100"/>
              <a:gd name="connsiteY1" fmla="*/ 6858000 h 6858000"/>
              <a:gd name="connsiteX2" fmla="*/ 0 w 8801100"/>
              <a:gd name="connsiteY2" fmla="*/ 0 h 6858000"/>
              <a:gd name="connsiteX3" fmla="*/ 8161656 w 8801100"/>
              <a:gd name="connsiteY3" fmla="*/ 0 h 6858000"/>
              <a:gd name="connsiteX4" fmla="*/ 8804910 w 8801100"/>
              <a:gd name="connsiteY4" fmla="*/ 3429000 h 6858000"/>
              <a:gd name="connsiteX5" fmla="*/ 8218170 w 88011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01100" h="6858000">
                <a:moveTo>
                  <a:pt x="8218170" y="6858000"/>
                </a:moveTo>
                <a:lnTo>
                  <a:pt x="0" y="6858000"/>
                </a:lnTo>
                <a:lnTo>
                  <a:pt x="0" y="0"/>
                </a:lnTo>
                <a:lnTo>
                  <a:pt x="8161656" y="0"/>
                </a:lnTo>
                <a:cubicBezTo>
                  <a:pt x="8161656" y="0"/>
                  <a:pt x="8804910" y="1645285"/>
                  <a:pt x="8804910" y="3429000"/>
                </a:cubicBezTo>
                <a:cubicBezTo>
                  <a:pt x="8805545" y="5099685"/>
                  <a:pt x="8218170" y="6858000"/>
                  <a:pt x="8218170" y="6858000"/>
                </a:cubicBezTo>
                <a:close/>
              </a:path>
            </a:pathLst>
          </a:custGeom>
          <a:solidFill>
            <a:schemeClr val="bg2"/>
          </a:solidFill>
          <a:ln w="6350" cap="flat">
            <a:noFill/>
            <a:prstDash val="solid"/>
            <a:miter/>
          </a:ln>
        </p:spPr>
        <p:txBody>
          <a:bodyPr rtlCol="0" anchor="ctr"/>
          <a:lstStyle/>
          <a:p>
            <a:endParaRPr lang="sv-SE"/>
          </a:p>
        </p:txBody>
      </p:sp>
      <p:sp>
        <p:nvSpPr>
          <p:cNvPr id="9" name="Platshållare för text 8">
            <a:extLst>
              <a:ext uri="{FF2B5EF4-FFF2-40B4-BE49-F238E27FC236}">
                <a16:creationId xmlns:a16="http://schemas.microsoft.com/office/drawing/2014/main" id="{0B9D807F-346C-42C2-ADD5-AB61F2461F52}"/>
              </a:ext>
            </a:extLst>
          </p:cNvPr>
          <p:cNvSpPr>
            <a:spLocks noGrp="1"/>
          </p:cNvSpPr>
          <p:nvPr>
            <p:ph type="body" sz="quarter" idx="10"/>
          </p:nvPr>
        </p:nvSpPr>
        <p:spPr>
          <a:xfrm>
            <a:off x="1008000" y="1511301"/>
            <a:ext cx="6717743" cy="46440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AFBAF834-14F0-46D4-B2CF-3C8FD3663490}"/>
              </a:ext>
            </a:extLst>
          </p:cNvPr>
          <p:cNvSpPr>
            <a:spLocks noGrp="1"/>
          </p:cNvSpPr>
          <p:nvPr>
            <p:ph type="title"/>
          </p:nvPr>
        </p:nvSpPr>
        <p:spPr>
          <a:xfrm>
            <a:off x="1008000" y="509388"/>
            <a:ext cx="6717743" cy="720000"/>
          </a:xfrm>
        </p:spPr>
        <p:txBody>
          <a:bodyPr/>
          <a:lstStyle/>
          <a:p>
            <a:r>
              <a:rPr lang="sv-SE"/>
              <a:t>Klicka här för att ändra format</a:t>
            </a:r>
            <a:endParaRPr lang="sv-SE" dirty="0"/>
          </a:p>
        </p:txBody>
      </p:sp>
    </p:spTree>
    <p:extLst>
      <p:ext uri="{BB962C8B-B14F-4D97-AF65-F5344CB8AC3E}">
        <p14:creationId xmlns:p14="http://schemas.microsoft.com/office/powerpoint/2010/main" val="25016308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Avslut">
    <p:spTree>
      <p:nvGrpSpPr>
        <p:cNvPr id="1" name=""/>
        <p:cNvGrpSpPr/>
        <p:nvPr/>
      </p:nvGrpSpPr>
      <p:grpSpPr>
        <a:xfrm>
          <a:off x="0" y="0"/>
          <a:ext cx="0" cy="0"/>
          <a:chOff x="0" y="0"/>
          <a:chExt cx="0" cy="0"/>
        </a:xfrm>
      </p:grpSpPr>
      <p:pic>
        <p:nvPicPr>
          <p:cNvPr id="7" name="Bild 6">
            <a:extLst>
              <a:ext uri="{FF2B5EF4-FFF2-40B4-BE49-F238E27FC236}">
                <a16:creationId xmlns:a16="http://schemas.microsoft.com/office/drawing/2014/main" id="{9AE9D7D4-CF7B-4CB6-B575-673DB9EC730D}"/>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38500" y="571500"/>
            <a:ext cx="5715000" cy="5715000"/>
          </a:xfrm>
          <a:prstGeom prst="rect">
            <a:avLst/>
          </a:prstGeom>
        </p:spPr>
      </p:pic>
    </p:spTree>
    <p:extLst>
      <p:ext uri="{BB962C8B-B14F-4D97-AF65-F5344CB8AC3E}">
        <p14:creationId xmlns:p14="http://schemas.microsoft.com/office/powerpoint/2010/main" val="2761880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FDB03D-A6D7-4606-9BE4-CE04FBE44954}"/>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DBC6A3DC-AD5D-45E7-A458-75DD5D545517}"/>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a:extLst>
              <a:ext uri="{FF2B5EF4-FFF2-40B4-BE49-F238E27FC236}">
                <a16:creationId xmlns:a16="http://schemas.microsoft.com/office/drawing/2014/main" id="{2AD2FB97-0F6D-4CFC-9A04-6D63132E72BC}"/>
              </a:ext>
            </a:extLst>
          </p:cNvPr>
          <p:cNvSpPr>
            <a:spLocks noGrp="1"/>
          </p:cNvSpPr>
          <p:nvPr>
            <p:ph type="dt" sz="half" idx="10"/>
          </p:nvPr>
        </p:nvSpPr>
        <p:spPr/>
        <p:txBody>
          <a:bodyPr/>
          <a:lstStyle/>
          <a:p>
            <a:fld id="{C3CAB3A1-2D40-4BA9-A61B-AFD14D1D0A73}" type="datetimeFigureOut">
              <a:rPr lang="sv-SE" smtClean="0"/>
              <a:t>2019-10-01</a:t>
            </a:fld>
            <a:endParaRPr lang="sv-SE"/>
          </a:p>
        </p:txBody>
      </p:sp>
      <p:sp>
        <p:nvSpPr>
          <p:cNvPr id="5" name="Platshållare för sidfot 4">
            <a:extLst>
              <a:ext uri="{FF2B5EF4-FFF2-40B4-BE49-F238E27FC236}">
                <a16:creationId xmlns:a16="http://schemas.microsoft.com/office/drawing/2014/main" id="{969EF2DC-A044-4F97-B0CD-431ABA5352C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07E2176-57E5-4456-A5A4-651722E60A2E}"/>
              </a:ext>
            </a:extLst>
          </p:cNvPr>
          <p:cNvSpPr>
            <a:spLocks noGrp="1"/>
          </p:cNvSpPr>
          <p:nvPr>
            <p:ph type="sldNum" sz="quarter" idx="12"/>
          </p:nvPr>
        </p:nvSpPr>
        <p:spPr/>
        <p:txBody>
          <a:bodyPr/>
          <a:lstStyle/>
          <a:p>
            <a:fld id="{696A28D3-22CF-4FB0-80FD-EC473B325B38}" type="slidenum">
              <a:rPr lang="sv-SE" smtClean="0"/>
              <a:t>‹#›</a:t>
            </a:fld>
            <a:endParaRPr lang="sv-SE"/>
          </a:p>
        </p:txBody>
      </p:sp>
    </p:spTree>
    <p:extLst>
      <p:ext uri="{BB962C8B-B14F-4D97-AF65-F5344CB8AC3E}">
        <p14:creationId xmlns:p14="http://schemas.microsoft.com/office/powerpoint/2010/main" val="4222148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15F10B-3E52-4A01-A074-8FACED82946C}"/>
              </a:ext>
            </a:extLst>
          </p:cNvPr>
          <p:cNvSpPr>
            <a:spLocks noGrp="1"/>
          </p:cNvSpPr>
          <p:nvPr>
            <p:ph type="title"/>
          </p:nvPr>
        </p:nvSpPr>
        <p:spPr>
          <a:xfrm>
            <a:off x="2580816" y="2564904"/>
            <a:ext cx="6370622" cy="720000"/>
          </a:xfrm>
        </p:spPr>
        <p:txBody>
          <a:bodyPr anchor="b">
            <a:noAutofit/>
          </a:bodyPr>
          <a:lstStyle>
            <a:lvl1pPr>
              <a:defRPr sz="3200"/>
            </a:lvl1pPr>
          </a:lstStyle>
          <a:p>
            <a:r>
              <a:rPr lang="sv-SE"/>
              <a:t>Klicka här för att ändra format</a:t>
            </a:r>
            <a:endParaRPr lang="sv-SE" dirty="0"/>
          </a:p>
        </p:txBody>
      </p:sp>
      <p:sp>
        <p:nvSpPr>
          <p:cNvPr id="3" name="Platshållare för text 2">
            <a:extLst>
              <a:ext uri="{FF2B5EF4-FFF2-40B4-BE49-F238E27FC236}">
                <a16:creationId xmlns:a16="http://schemas.microsoft.com/office/drawing/2014/main" id="{E837DAB8-FB21-4D42-8249-61209DB20594}"/>
              </a:ext>
            </a:extLst>
          </p:cNvPr>
          <p:cNvSpPr>
            <a:spLocks noGrp="1"/>
          </p:cNvSpPr>
          <p:nvPr>
            <p:ph type="body" idx="1"/>
          </p:nvPr>
        </p:nvSpPr>
        <p:spPr>
          <a:xfrm>
            <a:off x="2580000" y="3329642"/>
            <a:ext cx="6370622" cy="360238"/>
          </a:xfrm>
        </p:spPr>
        <p:txBody>
          <a:bodyPr>
            <a:no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6C93CF3E-FD48-488B-BD44-A66A90A93090}"/>
              </a:ext>
            </a:extLst>
          </p:cNvPr>
          <p:cNvSpPr>
            <a:spLocks noGrp="1"/>
          </p:cNvSpPr>
          <p:nvPr>
            <p:ph type="dt" sz="half" idx="10"/>
          </p:nvPr>
        </p:nvSpPr>
        <p:spPr>
          <a:xfrm>
            <a:off x="2580000" y="3734618"/>
            <a:ext cx="6370622" cy="365125"/>
          </a:xfrm>
        </p:spPr>
        <p:txBody>
          <a:bodyPr/>
          <a:lstStyle>
            <a:lvl1pPr>
              <a:defRPr sz="1400">
                <a:solidFill>
                  <a:schemeClr val="tx1"/>
                </a:solidFill>
              </a:defRPr>
            </a:lvl1pPr>
          </a:lstStyle>
          <a:p>
            <a:fld id="{C3CAB3A1-2D40-4BA9-A61B-AFD14D1D0A73}" type="datetimeFigureOut">
              <a:rPr lang="sv-SE" smtClean="0"/>
              <a:pPr/>
              <a:t>2019-10-01</a:t>
            </a:fld>
            <a:endParaRPr lang="sv-SE"/>
          </a:p>
        </p:txBody>
      </p:sp>
      <p:sp>
        <p:nvSpPr>
          <p:cNvPr id="5" name="Platshållare för sidfot 4">
            <a:extLst>
              <a:ext uri="{FF2B5EF4-FFF2-40B4-BE49-F238E27FC236}">
                <a16:creationId xmlns:a16="http://schemas.microsoft.com/office/drawing/2014/main" id="{BC6911B9-2C51-4BA5-A9CC-26E676A0FA8F}"/>
              </a:ext>
            </a:extLst>
          </p:cNvPr>
          <p:cNvSpPr>
            <a:spLocks noGrp="1"/>
          </p:cNvSpPr>
          <p:nvPr>
            <p:ph type="ftr" sz="quarter" idx="11"/>
          </p:nvPr>
        </p:nvSpPr>
        <p:spPr>
          <a:xfrm>
            <a:off x="3660555" y="6356349"/>
            <a:ext cx="8196085" cy="365125"/>
          </a:xfrm>
        </p:spPr>
        <p:txBody>
          <a:bodyPr/>
          <a:lstStyle/>
          <a:p>
            <a:endParaRPr lang="sv-SE"/>
          </a:p>
        </p:txBody>
      </p:sp>
      <p:sp>
        <p:nvSpPr>
          <p:cNvPr id="6" name="Platshållare för bildnummer 5">
            <a:extLst>
              <a:ext uri="{FF2B5EF4-FFF2-40B4-BE49-F238E27FC236}">
                <a16:creationId xmlns:a16="http://schemas.microsoft.com/office/drawing/2014/main" id="{EB248BA8-C62D-4B40-910D-A5D0B62C28AD}"/>
              </a:ext>
            </a:extLst>
          </p:cNvPr>
          <p:cNvSpPr>
            <a:spLocks noGrp="1"/>
          </p:cNvSpPr>
          <p:nvPr>
            <p:ph type="sldNum" sz="quarter" idx="12"/>
          </p:nvPr>
        </p:nvSpPr>
        <p:spPr>
          <a:xfrm>
            <a:off x="3007320" y="6356348"/>
            <a:ext cx="432742" cy="365125"/>
          </a:xfrm>
        </p:spPr>
        <p:txBody>
          <a:bodyPr/>
          <a:lstStyle/>
          <a:p>
            <a:fld id="{696A28D3-22CF-4FB0-80FD-EC473B325B38}" type="slidenum">
              <a:rPr lang="sv-SE" smtClean="0"/>
              <a:t>‹#›</a:t>
            </a:fld>
            <a:endParaRPr lang="sv-SE"/>
          </a:p>
        </p:txBody>
      </p:sp>
      <p:sp>
        <p:nvSpPr>
          <p:cNvPr id="10" name="Rektangel 9">
            <a:extLst>
              <a:ext uri="{FF2B5EF4-FFF2-40B4-BE49-F238E27FC236}">
                <a16:creationId xmlns:a16="http://schemas.microsoft.com/office/drawing/2014/main" id="{E48F43F3-8725-4978-AD0F-851BF84E9977}"/>
              </a:ext>
            </a:extLst>
          </p:cNvPr>
          <p:cNvSpPr/>
          <p:nvPr userDrawn="1"/>
        </p:nvSpPr>
        <p:spPr>
          <a:xfrm>
            <a:off x="0" y="0"/>
            <a:ext cx="180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Rektangel 10">
            <a:extLst>
              <a:ext uri="{FF2B5EF4-FFF2-40B4-BE49-F238E27FC236}">
                <a16:creationId xmlns:a16="http://schemas.microsoft.com/office/drawing/2014/main" id="{F5B0D707-3061-4AD5-984C-9C10D779A269}"/>
              </a:ext>
            </a:extLst>
          </p:cNvPr>
          <p:cNvSpPr/>
          <p:nvPr userDrawn="1"/>
        </p:nvSpPr>
        <p:spPr>
          <a:xfrm>
            <a:off x="12012000" y="0"/>
            <a:ext cx="180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470094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BD5745-D09E-40AF-B411-41D97075C78D}"/>
              </a:ext>
            </a:extLst>
          </p:cNvPr>
          <p:cNvSpPr>
            <a:spLocks noGrp="1"/>
          </p:cNvSpPr>
          <p:nvPr>
            <p:ph type="title"/>
          </p:nvPr>
        </p:nvSpPr>
        <p:spPr/>
        <p:txBody>
          <a:bodyPr>
            <a:noAutofit/>
          </a:bodyPr>
          <a:lstStyle/>
          <a:p>
            <a:r>
              <a:rPr lang="sv-SE"/>
              <a:t>Klicka här för att ändra format</a:t>
            </a:r>
            <a:endParaRPr lang="sv-SE" dirty="0"/>
          </a:p>
        </p:txBody>
      </p:sp>
      <p:sp>
        <p:nvSpPr>
          <p:cNvPr id="3" name="Platshållare för innehåll 2">
            <a:extLst>
              <a:ext uri="{FF2B5EF4-FFF2-40B4-BE49-F238E27FC236}">
                <a16:creationId xmlns:a16="http://schemas.microsoft.com/office/drawing/2014/main" id="{D0F38C46-6AF1-4B68-BC01-6E950AA58B08}"/>
              </a:ext>
            </a:extLst>
          </p:cNvPr>
          <p:cNvSpPr>
            <a:spLocks noGrp="1"/>
          </p:cNvSpPr>
          <p:nvPr>
            <p:ph sz="half" idx="1"/>
          </p:nvPr>
        </p:nvSpPr>
        <p:spPr>
          <a:xfrm>
            <a:off x="1007999" y="1535113"/>
            <a:ext cx="4994401" cy="4351338"/>
          </a:xfrm>
        </p:spPr>
        <p:txBody>
          <a:bodyPr>
            <a:noAutofit/>
          </a:bodyPr>
          <a:lstStyle>
            <a:lvl1pPr>
              <a:defRPr sz="2400"/>
            </a:lvl1pPr>
            <a:lvl2pPr>
              <a:defRPr sz="1800"/>
            </a:lvl2pPr>
            <a:lvl3pPr>
              <a:defRPr sz="1600"/>
            </a:lvl3pPr>
            <a:lvl4pPr>
              <a:defRPr sz="1400"/>
            </a:lvl4pPr>
            <a:lvl5pPr>
              <a:defRPr sz="14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a:extLst>
              <a:ext uri="{FF2B5EF4-FFF2-40B4-BE49-F238E27FC236}">
                <a16:creationId xmlns:a16="http://schemas.microsoft.com/office/drawing/2014/main" id="{57D4F25B-617D-4324-9D7D-CA844B9FB7C2}"/>
              </a:ext>
            </a:extLst>
          </p:cNvPr>
          <p:cNvSpPr>
            <a:spLocks noGrp="1"/>
          </p:cNvSpPr>
          <p:nvPr>
            <p:ph sz="half" idx="2"/>
          </p:nvPr>
        </p:nvSpPr>
        <p:spPr>
          <a:xfrm>
            <a:off x="6189598" y="1530217"/>
            <a:ext cx="4994401" cy="4351338"/>
          </a:xfrm>
        </p:spPr>
        <p:txBody>
          <a:bodyPr>
            <a:noAutofit/>
          </a:bodyPr>
          <a:lstStyle>
            <a:lvl1pPr>
              <a:defRPr sz="2400"/>
            </a:lvl1pPr>
            <a:lvl2pPr>
              <a:defRPr sz="1800"/>
            </a:lvl2pPr>
            <a:lvl3pPr>
              <a:defRPr sz="1600"/>
            </a:lvl3pPr>
            <a:lvl4pPr>
              <a:defRPr sz="1400"/>
            </a:lvl4pPr>
            <a:lvl5pPr>
              <a:defRPr sz="14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a:extLst>
              <a:ext uri="{FF2B5EF4-FFF2-40B4-BE49-F238E27FC236}">
                <a16:creationId xmlns:a16="http://schemas.microsoft.com/office/drawing/2014/main" id="{4C4419C6-376D-4C6E-BE3D-B274817B4508}"/>
              </a:ext>
            </a:extLst>
          </p:cNvPr>
          <p:cNvSpPr>
            <a:spLocks noGrp="1"/>
          </p:cNvSpPr>
          <p:nvPr>
            <p:ph type="dt" sz="half" idx="10"/>
          </p:nvPr>
        </p:nvSpPr>
        <p:spPr/>
        <p:txBody>
          <a:bodyPr/>
          <a:lstStyle/>
          <a:p>
            <a:fld id="{C3CAB3A1-2D40-4BA9-A61B-AFD14D1D0A73}" type="datetimeFigureOut">
              <a:rPr lang="sv-SE" smtClean="0"/>
              <a:t>2019-10-01</a:t>
            </a:fld>
            <a:endParaRPr lang="sv-SE"/>
          </a:p>
        </p:txBody>
      </p:sp>
      <p:sp>
        <p:nvSpPr>
          <p:cNvPr id="6" name="Platshållare för sidfot 5">
            <a:extLst>
              <a:ext uri="{FF2B5EF4-FFF2-40B4-BE49-F238E27FC236}">
                <a16:creationId xmlns:a16="http://schemas.microsoft.com/office/drawing/2014/main" id="{813E5173-5D2E-4D30-9FFA-AA056111FA0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588ACC9-BF94-484B-9A2B-454F065F7D4E}"/>
              </a:ext>
            </a:extLst>
          </p:cNvPr>
          <p:cNvSpPr>
            <a:spLocks noGrp="1"/>
          </p:cNvSpPr>
          <p:nvPr>
            <p:ph type="sldNum" sz="quarter" idx="12"/>
          </p:nvPr>
        </p:nvSpPr>
        <p:spPr/>
        <p:txBody>
          <a:bodyPr/>
          <a:lstStyle/>
          <a:p>
            <a:fld id="{696A28D3-22CF-4FB0-80FD-EC473B325B38}" type="slidenum">
              <a:rPr lang="sv-SE" smtClean="0"/>
              <a:t>‹#›</a:t>
            </a:fld>
            <a:endParaRPr lang="sv-SE"/>
          </a:p>
        </p:txBody>
      </p:sp>
    </p:spTree>
    <p:extLst>
      <p:ext uri="{BB962C8B-B14F-4D97-AF65-F5344CB8AC3E}">
        <p14:creationId xmlns:p14="http://schemas.microsoft.com/office/powerpoint/2010/main" val="2910192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BF63D6F9-84B0-4A5C-8E4B-BC68E6C6EF99}"/>
              </a:ext>
            </a:extLst>
          </p:cNvPr>
          <p:cNvSpPr>
            <a:spLocks noGrp="1"/>
          </p:cNvSpPr>
          <p:nvPr>
            <p:ph type="body" idx="1"/>
          </p:nvPr>
        </p:nvSpPr>
        <p:spPr>
          <a:xfrm>
            <a:off x="1007533" y="1535113"/>
            <a:ext cx="4988984"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952354B6-EA03-4633-BF8C-740DFABDCCD7}"/>
              </a:ext>
            </a:extLst>
          </p:cNvPr>
          <p:cNvSpPr>
            <a:spLocks noGrp="1"/>
          </p:cNvSpPr>
          <p:nvPr>
            <p:ph sz="half" idx="2"/>
          </p:nvPr>
        </p:nvSpPr>
        <p:spPr>
          <a:xfrm>
            <a:off x="1007533" y="2226392"/>
            <a:ext cx="4988984" cy="3774405"/>
          </a:xfrm>
        </p:spPr>
        <p:txBody>
          <a:bodyPr>
            <a:noAutofit/>
          </a:bodyPr>
          <a:lstStyle>
            <a:lvl1pPr>
              <a:defRPr sz="2400"/>
            </a:lvl1pPr>
            <a:lvl2pPr>
              <a:defRPr sz="1800"/>
            </a:lvl2pPr>
            <a:lvl3pPr>
              <a:defRPr sz="1600"/>
            </a:lvl3pPr>
            <a:lvl4pPr>
              <a:defRPr sz="1400"/>
            </a:lvl4pPr>
            <a:lvl5pPr>
              <a:defRPr sz="14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a:extLst>
              <a:ext uri="{FF2B5EF4-FFF2-40B4-BE49-F238E27FC236}">
                <a16:creationId xmlns:a16="http://schemas.microsoft.com/office/drawing/2014/main" id="{F649AF67-0586-4B82-B127-BCF1D142CD35}"/>
              </a:ext>
            </a:extLst>
          </p:cNvPr>
          <p:cNvSpPr>
            <a:spLocks noGrp="1"/>
          </p:cNvSpPr>
          <p:nvPr>
            <p:ph type="body" sz="quarter" idx="3"/>
          </p:nvPr>
        </p:nvSpPr>
        <p:spPr>
          <a:xfrm>
            <a:off x="6195485" y="1529883"/>
            <a:ext cx="4988984"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808B6D22-C9A1-4DC3-9391-6DE49E2DA559}"/>
              </a:ext>
            </a:extLst>
          </p:cNvPr>
          <p:cNvSpPr>
            <a:spLocks noGrp="1"/>
          </p:cNvSpPr>
          <p:nvPr>
            <p:ph sz="quarter" idx="4"/>
          </p:nvPr>
        </p:nvSpPr>
        <p:spPr>
          <a:xfrm>
            <a:off x="6195485" y="2226391"/>
            <a:ext cx="4988984" cy="3774405"/>
          </a:xfrm>
        </p:spPr>
        <p:txBody>
          <a:bodyPr>
            <a:noAutofit/>
          </a:bodyPr>
          <a:lstStyle>
            <a:lvl1pPr>
              <a:defRPr sz="2400"/>
            </a:lvl1pPr>
            <a:lvl2pPr>
              <a:defRPr sz="1800"/>
            </a:lvl2pPr>
            <a:lvl3pPr>
              <a:defRPr sz="1600"/>
            </a:lvl3pPr>
            <a:lvl4pPr>
              <a:defRPr sz="1400"/>
            </a:lvl4pPr>
            <a:lvl5pPr>
              <a:defRPr sz="14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a:extLst>
              <a:ext uri="{FF2B5EF4-FFF2-40B4-BE49-F238E27FC236}">
                <a16:creationId xmlns:a16="http://schemas.microsoft.com/office/drawing/2014/main" id="{E30EC6AC-22D3-4986-B75B-4A9C4E008D86}"/>
              </a:ext>
            </a:extLst>
          </p:cNvPr>
          <p:cNvSpPr>
            <a:spLocks noGrp="1"/>
          </p:cNvSpPr>
          <p:nvPr>
            <p:ph type="dt" sz="half" idx="10"/>
          </p:nvPr>
        </p:nvSpPr>
        <p:spPr/>
        <p:txBody>
          <a:bodyPr/>
          <a:lstStyle/>
          <a:p>
            <a:fld id="{C3CAB3A1-2D40-4BA9-A61B-AFD14D1D0A73}" type="datetimeFigureOut">
              <a:rPr lang="sv-SE" smtClean="0"/>
              <a:t>2019-10-01</a:t>
            </a:fld>
            <a:endParaRPr lang="sv-SE"/>
          </a:p>
        </p:txBody>
      </p:sp>
      <p:sp>
        <p:nvSpPr>
          <p:cNvPr id="8" name="Platshållare för sidfot 7">
            <a:extLst>
              <a:ext uri="{FF2B5EF4-FFF2-40B4-BE49-F238E27FC236}">
                <a16:creationId xmlns:a16="http://schemas.microsoft.com/office/drawing/2014/main" id="{4CAA757E-6409-4B8A-9DCF-C2B973D9CB1B}"/>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5F956D3A-FB10-4BC7-B775-EEC3B0F09BB9}"/>
              </a:ext>
            </a:extLst>
          </p:cNvPr>
          <p:cNvSpPr>
            <a:spLocks noGrp="1"/>
          </p:cNvSpPr>
          <p:nvPr>
            <p:ph type="sldNum" sz="quarter" idx="12"/>
          </p:nvPr>
        </p:nvSpPr>
        <p:spPr/>
        <p:txBody>
          <a:bodyPr/>
          <a:lstStyle/>
          <a:p>
            <a:fld id="{696A28D3-22CF-4FB0-80FD-EC473B325B38}" type="slidenum">
              <a:rPr lang="sv-SE" smtClean="0"/>
              <a:t>‹#›</a:t>
            </a:fld>
            <a:endParaRPr lang="sv-SE"/>
          </a:p>
        </p:txBody>
      </p:sp>
      <p:sp>
        <p:nvSpPr>
          <p:cNvPr id="11" name="Rubrik 10">
            <a:extLst>
              <a:ext uri="{FF2B5EF4-FFF2-40B4-BE49-F238E27FC236}">
                <a16:creationId xmlns:a16="http://schemas.microsoft.com/office/drawing/2014/main" id="{B6E6C1AE-FB17-4361-B576-BEA64F324FD2}"/>
              </a:ext>
            </a:extLst>
          </p:cNvPr>
          <p:cNvSpPr>
            <a:spLocks noGrp="1"/>
          </p:cNvSpPr>
          <p:nvPr>
            <p:ph type="title"/>
          </p:nvPr>
        </p:nvSpPr>
        <p:spPr/>
        <p:txBody>
          <a:bodyPr/>
          <a:lstStyle/>
          <a:p>
            <a:r>
              <a:rPr lang="sv-SE"/>
              <a:t>Klicka här för att ändra format</a:t>
            </a:r>
            <a:endParaRPr lang="sv-SE" dirty="0"/>
          </a:p>
        </p:txBody>
      </p:sp>
    </p:spTree>
    <p:extLst>
      <p:ext uri="{BB962C8B-B14F-4D97-AF65-F5344CB8AC3E}">
        <p14:creationId xmlns:p14="http://schemas.microsoft.com/office/powerpoint/2010/main" val="3557892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002D4F-0565-4D94-B732-A81A7631CE88}"/>
              </a:ext>
            </a:extLst>
          </p:cNvPr>
          <p:cNvSpPr>
            <a:spLocks noGrp="1"/>
          </p:cNvSpPr>
          <p:nvPr>
            <p:ph type="title"/>
          </p:nvPr>
        </p:nvSpPr>
        <p:spPr/>
        <p:txBody>
          <a:bodyPr/>
          <a:lstStyle/>
          <a:p>
            <a:r>
              <a:rPr lang="sv-SE"/>
              <a:t>Klicka här för att ändra format</a:t>
            </a:r>
            <a:endParaRPr lang="sv-SE" dirty="0"/>
          </a:p>
        </p:txBody>
      </p:sp>
      <p:sp>
        <p:nvSpPr>
          <p:cNvPr id="3" name="Platshållare för datum 2">
            <a:extLst>
              <a:ext uri="{FF2B5EF4-FFF2-40B4-BE49-F238E27FC236}">
                <a16:creationId xmlns:a16="http://schemas.microsoft.com/office/drawing/2014/main" id="{29290BF0-624A-4FEB-AD73-4B87CFDED0C5}"/>
              </a:ext>
            </a:extLst>
          </p:cNvPr>
          <p:cNvSpPr>
            <a:spLocks noGrp="1"/>
          </p:cNvSpPr>
          <p:nvPr>
            <p:ph type="dt" sz="half" idx="10"/>
          </p:nvPr>
        </p:nvSpPr>
        <p:spPr/>
        <p:txBody>
          <a:bodyPr/>
          <a:lstStyle/>
          <a:p>
            <a:fld id="{C3CAB3A1-2D40-4BA9-A61B-AFD14D1D0A73}" type="datetimeFigureOut">
              <a:rPr lang="sv-SE" smtClean="0"/>
              <a:t>2019-10-01</a:t>
            </a:fld>
            <a:endParaRPr lang="sv-SE"/>
          </a:p>
        </p:txBody>
      </p:sp>
      <p:sp>
        <p:nvSpPr>
          <p:cNvPr id="4" name="Platshållare för sidfot 3">
            <a:extLst>
              <a:ext uri="{FF2B5EF4-FFF2-40B4-BE49-F238E27FC236}">
                <a16:creationId xmlns:a16="http://schemas.microsoft.com/office/drawing/2014/main" id="{AA57C6F1-0C9D-4071-9328-1490E5D8E72A}"/>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1D3DB7D4-08D4-4FBD-BD00-F4ED9229D666}"/>
              </a:ext>
            </a:extLst>
          </p:cNvPr>
          <p:cNvSpPr>
            <a:spLocks noGrp="1"/>
          </p:cNvSpPr>
          <p:nvPr>
            <p:ph type="sldNum" sz="quarter" idx="12"/>
          </p:nvPr>
        </p:nvSpPr>
        <p:spPr/>
        <p:txBody>
          <a:bodyPr/>
          <a:lstStyle/>
          <a:p>
            <a:fld id="{696A28D3-22CF-4FB0-80FD-EC473B325B38}" type="slidenum">
              <a:rPr lang="sv-SE" smtClean="0"/>
              <a:t>‹#›</a:t>
            </a:fld>
            <a:endParaRPr lang="sv-SE"/>
          </a:p>
        </p:txBody>
      </p:sp>
    </p:spTree>
    <p:extLst>
      <p:ext uri="{BB962C8B-B14F-4D97-AF65-F5344CB8AC3E}">
        <p14:creationId xmlns:p14="http://schemas.microsoft.com/office/powerpoint/2010/main" val="1954823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BA94A45A-C174-4054-A20D-27B4CD00287E}"/>
              </a:ext>
            </a:extLst>
          </p:cNvPr>
          <p:cNvSpPr>
            <a:spLocks noGrp="1"/>
          </p:cNvSpPr>
          <p:nvPr>
            <p:ph type="dt" sz="half" idx="10"/>
          </p:nvPr>
        </p:nvSpPr>
        <p:spPr/>
        <p:txBody>
          <a:bodyPr/>
          <a:lstStyle/>
          <a:p>
            <a:fld id="{C3CAB3A1-2D40-4BA9-A61B-AFD14D1D0A73}" type="datetimeFigureOut">
              <a:rPr lang="sv-SE" smtClean="0"/>
              <a:t>2019-10-01</a:t>
            </a:fld>
            <a:endParaRPr lang="sv-SE"/>
          </a:p>
        </p:txBody>
      </p:sp>
      <p:sp>
        <p:nvSpPr>
          <p:cNvPr id="3" name="Platshållare för sidfot 2">
            <a:extLst>
              <a:ext uri="{FF2B5EF4-FFF2-40B4-BE49-F238E27FC236}">
                <a16:creationId xmlns:a16="http://schemas.microsoft.com/office/drawing/2014/main" id="{8EE4D111-992E-4CFB-BAE2-CC3CDB8AFA6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283D67C0-CF9F-42BB-8C18-2A414B41AA15}"/>
              </a:ext>
            </a:extLst>
          </p:cNvPr>
          <p:cNvSpPr>
            <a:spLocks noGrp="1"/>
          </p:cNvSpPr>
          <p:nvPr>
            <p:ph type="sldNum" sz="quarter" idx="12"/>
          </p:nvPr>
        </p:nvSpPr>
        <p:spPr/>
        <p:txBody>
          <a:bodyPr/>
          <a:lstStyle/>
          <a:p>
            <a:fld id="{696A28D3-22CF-4FB0-80FD-EC473B325B38}" type="slidenum">
              <a:rPr lang="sv-SE" smtClean="0"/>
              <a:t>‹#›</a:t>
            </a:fld>
            <a:endParaRPr lang="sv-SE"/>
          </a:p>
        </p:txBody>
      </p:sp>
    </p:spTree>
    <p:extLst>
      <p:ext uri="{BB962C8B-B14F-4D97-AF65-F5344CB8AC3E}">
        <p14:creationId xmlns:p14="http://schemas.microsoft.com/office/powerpoint/2010/main" val="4196677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Rubrikbild alt. 2">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15F10B-3E52-4A01-A074-8FACED82946C}"/>
              </a:ext>
            </a:extLst>
          </p:cNvPr>
          <p:cNvSpPr>
            <a:spLocks noGrp="1"/>
          </p:cNvSpPr>
          <p:nvPr>
            <p:ph type="title"/>
          </p:nvPr>
        </p:nvSpPr>
        <p:spPr>
          <a:xfrm>
            <a:off x="2580816" y="2564904"/>
            <a:ext cx="6370622" cy="720000"/>
          </a:xfrm>
        </p:spPr>
        <p:txBody>
          <a:bodyPr anchor="b">
            <a:noAutofit/>
          </a:bodyPr>
          <a:lstStyle>
            <a:lvl1pPr>
              <a:defRPr sz="3800"/>
            </a:lvl1pPr>
          </a:lstStyle>
          <a:p>
            <a:r>
              <a:rPr lang="sv-SE"/>
              <a:t>Klicka här för att ändra format</a:t>
            </a:r>
            <a:endParaRPr lang="sv-SE" dirty="0"/>
          </a:p>
        </p:txBody>
      </p:sp>
      <p:sp>
        <p:nvSpPr>
          <p:cNvPr id="3" name="Platshållare för text 2">
            <a:extLst>
              <a:ext uri="{FF2B5EF4-FFF2-40B4-BE49-F238E27FC236}">
                <a16:creationId xmlns:a16="http://schemas.microsoft.com/office/drawing/2014/main" id="{E837DAB8-FB21-4D42-8249-61209DB20594}"/>
              </a:ext>
            </a:extLst>
          </p:cNvPr>
          <p:cNvSpPr>
            <a:spLocks noGrp="1"/>
          </p:cNvSpPr>
          <p:nvPr>
            <p:ph type="body" idx="1"/>
          </p:nvPr>
        </p:nvSpPr>
        <p:spPr>
          <a:xfrm>
            <a:off x="2580000" y="3329642"/>
            <a:ext cx="6370622" cy="360238"/>
          </a:xfrm>
        </p:spPr>
        <p:txBody>
          <a:bodyPr>
            <a:no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6C93CF3E-FD48-488B-BD44-A66A90A93090}"/>
              </a:ext>
            </a:extLst>
          </p:cNvPr>
          <p:cNvSpPr>
            <a:spLocks noGrp="1"/>
          </p:cNvSpPr>
          <p:nvPr>
            <p:ph type="dt" sz="half" idx="10"/>
          </p:nvPr>
        </p:nvSpPr>
        <p:spPr>
          <a:xfrm>
            <a:off x="2580000" y="3734618"/>
            <a:ext cx="6370622" cy="365125"/>
          </a:xfrm>
        </p:spPr>
        <p:txBody>
          <a:bodyPr/>
          <a:lstStyle>
            <a:lvl1pPr>
              <a:defRPr sz="1500">
                <a:solidFill>
                  <a:schemeClr val="tx1"/>
                </a:solidFill>
              </a:defRPr>
            </a:lvl1pPr>
          </a:lstStyle>
          <a:p>
            <a:fld id="{C3CAB3A1-2D40-4BA9-A61B-AFD14D1D0A73}" type="datetimeFigureOut">
              <a:rPr lang="sv-SE" smtClean="0"/>
              <a:pPr/>
              <a:t>2019-10-01</a:t>
            </a:fld>
            <a:endParaRPr lang="sv-SE"/>
          </a:p>
        </p:txBody>
      </p:sp>
      <p:sp>
        <p:nvSpPr>
          <p:cNvPr id="5" name="Platshållare för sidfot 4">
            <a:extLst>
              <a:ext uri="{FF2B5EF4-FFF2-40B4-BE49-F238E27FC236}">
                <a16:creationId xmlns:a16="http://schemas.microsoft.com/office/drawing/2014/main" id="{BC6911B9-2C51-4BA5-A9CC-26E676A0FA8F}"/>
              </a:ext>
            </a:extLst>
          </p:cNvPr>
          <p:cNvSpPr>
            <a:spLocks noGrp="1"/>
          </p:cNvSpPr>
          <p:nvPr>
            <p:ph type="ftr" sz="quarter" idx="11"/>
          </p:nvPr>
        </p:nvSpPr>
        <p:spPr>
          <a:xfrm>
            <a:off x="3660555" y="6356349"/>
            <a:ext cx="8196085" cy="365125"/>
          </a:xfrm>
        </p:spPr>
        <p:txBody>
          <a:bodyPr/>
          <a:lstStyle/>
          <a:p>
            <a:endParaRPr lang="sv-SE"/>
          </a:p>
        </p:txBody>
      </p:sp>
      <p:sp>
        <p:nvSpPr>
          <p:cNvPr id="6" name="Platshållare för bildnummer 5">
            <a:extLst>
              <a:ext uri="{FF2B5EF4-FFF2-40B4-BE49-F238E27FC236}">
                <a16:creationId xmlns:a16="http://schemas.microsoft.com/office/drawing/2014/main" id="{EB248BA8-C62D-4B40-910D-A5D0B62C28AD}"/>
              </a:ext>
            </a:extLst>
          </p:cNvPr>
          <p:cNvSpPr>
            <a:spLocks noGrp="1"/>
          </p:cNvSpPr>
          <p:nvPr>
            <p:ph type="sldNum" sz="quarter" idx="12"/>
          </p:nvPr>
        </p:nvSpPr>
        <p:spPr>
          <a:xfrm>
            <a:off x="3007320" y="6356348"/>
            <a:ext cx="432742" cy="365125"/>
          </a:xfrm>
        </p:spPr>
        <p:txBody>
          <a:bodyPr/>
          <a:lstStyle/>
          <a:p>
            <a:fld id="{696A28D3-22CF-4FB0-80FD-EC473B325B38}" type="slidenum">
              <a:rPr lang="sv-SE" smtClean="0"/>
              <a:t>‹#›</a:t>
            </a:fld>
            <a:endParaRPr lang="sv-SE"/>
          </a:p>
        </p:txBody>
      </p:sp>
      <p:pic>
        <p:nvPicPr>
          <p:cNvPr id="14" name="Bild 13">
            <a:extLst>
              <a:ext uri="{FF2B5EF4-FFF2-40B4-BE49-F238E27FC236}">
                <a16:creationId xmlns:a16="http://schemas.microsoft.com/office/drawing/2014/main" id="{3362D2E0-5466-47B8-B8DE-2C325B785343}"/>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2913" y="150012"/>
            <a:ext cx="1080120" cy="1080120"/>
          </a:xfrm>
          <a:prstGeom prst="rect">
            <a:avLst/>
          </a:prstGeom>
        </p:spPr>
      </p:pic>
      <p:sp>
        <p:nvSpPr>
          <p:cNvPr id="18" name="Frihandsfigur: Form 17">
            <a:extLst>
              <a:ext uri="{FF2B5EF4-FFF2-40B4-BE49-F238E27FC236}">
                <a16:creationId xmlns:a16="http://schemas.microsoft.com/office/drawing/2014/main" id="{E67B33AE-D2CE-4C7C-9E35-D26FA53F1940}"/>
              </a:ext>
            </a:extLst>
          </p:cNvPr>
          <p:cNvSpPr/>
          <p:nvPr/>
        </p:nvSpPr>
        <p:spPr>
          <a:xfrm>
            <a:off x="9918700" y="0"/>
            <a:ext cx="2279650" cy="4527550"/>
          </a:xfrm>
          <a:custGeom>
            <a:avLst/>
            <a:gdLst>
              <a:gd name="connsiteX0" fmla="*/ 0 w 2279650"/>
              <a:gd name="connsiteY0" fmla="*/ 0 h 4527550"/>
              <a:gd name="connsiteX1" fmla="*/ 2273300 w 2279650"/>
              <a:gd name="connsiteY1" fmla="*/ 4527550 h 4527550"/>
              <a:gd name="connsiteX2" fmla="*/ 2279650 w 2279650"/>
              <a:gd name="connsiteY2" fmla="*/ 0 h 4527550"/>
              <a:gd name="connsiteX3" fmla="*/ 0 w 2279650"/>
              <a:gd name="connsiteY3" fmla="*/ 0 h 4527550"/>
            </a:gdLst>
            <a:ahLst/>
            <a:cxnLst>
              <a:cxn ang="0">
                <a:pos x="connsiteX0" y="connsiteY0"/>
              </a:cxn>
              <a:cxn ang="0">
                <a:pos x="connsiteX1" y="connsiteY1"/>
              </a:cxn>
              <a:cxn ang="0">
                <a:pos x="connsiteX2" y="connsiteY2"/>
              </a:cxn>
              <a:cxn ang="0">
                <a:pos x="connsiteX3" y="connsiteY3"/>
              </a:cxn>
            </a:cxnLst>
            <a:rect l="l" t="t" r="r" b="b"/>
            <a:pathLst>
              <a:path w="2279650" h="4527550">
                <a:moveTo>
                  <a:pt x="0" y="0"/>
                </a:moveTo>
                <a:cubicBezTo>
                  <a:pt x="0" y="0"/>
                  <a:pt x="1752600" y="3162300"/>
                  <a:pt x="2273300" y="4527550"/>
                </a:cubicBezTo>
                <a:lnTo>
                  <a:pt x="2279650" y="0"/>
                </a:lnTo>
                <a:lnTo>
                  <a:pt x="0" y="0"/>
                </a:lnTo>
                <a:close/>
              </a:path>
            </a:pathLst>
          </a:custGeom>
          <a:solidFill>
            <a:srgbClr val="FFCC00"/>
          </a:solidFill>
          <a:ln w="6350" cap="flat">
            <a:noFill/>
            <a:prstDash val="solid"/>
            <a:miter/>
          </a:ln>
        </p:spPr>
        <p:txBody>
          <a:bodyPr rtlCol="0" anchor="ctr"/>
          <a:lstStyle/>
          <a:p>
            <a:endParaRPr lang="sv-SE"/>
          </a:p>
        </p:txBody>
      </p:sp>
      <p:sp>
        <p:nvSpPr>
          <p:cNvPr id="20" name="Frihandsfigur: Form 19">
            <a:extLst>
              <a:ext uri="{FF2B5EF4-FFF2-40B4-BE49-F238E27FC236}">
                <a16:creationId xmlns:a16="http://schemas.microsoft.com/office/drawing/2014/main" id="{48039F6A-5BE8-4782-AC82-556D665F49CD}"/>
              </a:ext>
            </a:extLst>
          </p:cNvPr>
          <p:cNvSpPr/>
          <p:nvPr/>
        </p:nvSpPr>
        <p:spPr>
          <a:xfrm>
            <a:off x="0" y="1949450"/>
            <a:ext cx="2063750" cy="4908550"/>
          </a:xfrm>
          <a:custGeom>
            <a:avLst/>
            <a:gdLst>
              <a:gd name="connsiteX0" fmla="*/ 0 w 2063750"/>
              <a:gd name="connsiteY0" fmla="*/ 0 h 4908550"/>
              <a:gd name="connsiteX1" fmla="*/ 2063750 w 2063750"/>
              <a:gd name="connsiteY1" fmla="*/ 4908550 h 4908550"/>
              <a:gd name="connsiteX2" fmla="*/ 0 w 2063750"/>
              <a:gd name="connsiteY2" fmla="*/ 4908550 h 4908550"/>
              <a:gd name="connsiteX3" fmla="*/ 0 w 2063750"/>
              <a:gd name="connsiteY3" fmla="*/ 0 h 4908550"/>
            </a:gdLst>
            <a:ahLst/>
            <a:cxnLst>
              <a:cxn ang="0">
                <a:pos x="connsiteX0" y="connsiteY0"/>
              </a:cxn>
              <a:cxn ang="0">
                <a:pos x="connsiteX1" y="connsiteY1"/>
              </a:cxn>
              <a:cxn ang="0">
                <a:pos x="connsiteX2" y="connsiteY2"/>
              </a:cxn>
              <a:cxn ang="0">
                <a:pos x="connsiteX3" y="connsiteY3"/>
              </a:cxn>
            </a:cxnLst>
            <a:rect l="l" t="t" r="r" b="b"/>
            <a:pathLst>
              <a:path w="2063750" h="4908550">
                <a:moveTo>
                  <a:pt x="0" y="0"/>
                </a:moveTo>
                <a:cubicBezTo>
                  <a:pt x="0" y="0"/>
                  <a:pt x="1276350" y="2482850"/>
                  <a:pt x="2063750" y="4908550"/>
                </a:cubicBezTo>
                <a:lnTo>
                  <a:pt x="0" y="4908550"/>
                </a:lnTo>
                <a:lnTo>
                  <a:pt x="0" y="0"/>
                </a:lnTo>
                <a:close/>
              </a:path>
            </a:pathLst>
          </a:custGeom>
          <a:solidFill>
            <a:srgbClr val="003366"/>
          </a:solidFill>
          <a:ln w="6350" cap="flat">
            <a:noFill/>
            <a:prstDash val="solid"/>
            <a:miter/>
          </a:ln>
        </p:spPr>
        <p:txBody>
          <a:bodyPr rtlCol="0" anchor="ctr"/>
          <a:lstStyle/>
          <a:p>
            <a:endParaRPr lang="sv-SE"/>
          </a:p>
        </p:txBody>
      </p:sp>
    </p:spTree>
    <p:extLst>
      <p:ext uri="{BB962C8B-B14F-4D97-AF65-F5344CB8AC3E}">
        <p14:creationId xmlns:p14="http://schemas.microsoft.com/office/powerpoint/2010/main" val="47716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Rubrikbild alt. 3 med bild">
    <p:spTree>
      <p:nvGrpSpPr>
        <p:cNvPr id="1" name=""/>
        <p:cNvGrpSpPr/>
        <p:nvPr/>
      </p:nvGrpSpPr>
      <p:grpSpPr>
        <a:xfrm>
          <a:off x="0" y="0"/>
          <a:ext cx="0" cy="0"/>
          <a:chOff x="0" y="0"/>
          <a:chExt cx="0" cy="0"/>
        </a:xfrm>
      </p:grpSpPr>
      <p:sp>
        <p:nvSpPr>
          <p:cNvPr id="11" name="Platshållare för bild 10">
            <a:extLst>
              <a:ext uri="{FF2B5EF4-FFF2-40B4-BE49-F238E27FC236}">
                <a16:creationId xmlns:a16="http://schemas.microsoft.com/office/drawing/2014/main" id="{345ECBA9-F164-4AB7-BFDD-AB09F701849C}"/>
              </a:ext>
            </a:extLst>
          </p:cNvPr>
          <p:cNvSpPr>
            <a:spLocks noGrp="1"/>
          </p:cNvSpPr>
          <p:nvPr>
            <p:ph type="pic" sz="quarter" idx="13" hasCustomPrompt="1"/>
          </p:nvPr>
        </p:nvSpPr>
        <p:spPr>
          <a:xfrm>
            <a:off x="180000" y="1701694"/>
            <a:ext cx="11832000" cy="5158800"/>
          </a:xfrm>
        </p:spPr>
        <p:txBody>
          <a:bodyPr/>
          <a:lstStyle>
            <a:lvl1pPr>
              <a:defRPr/>
            </a:lvl1pPr>
          </a:lstStyle>
          <a:p>
            <a:r>
              <a:rPr lang="sv-SE" dirty="0"/>
              <a:t>Infoga bild från Bildbanken</a:t>
            </a:r>
          </a:p>
        </p:txBody>
      </p:sp>
      <p:sp>
        <p:nvSpPr>
          <p:cNvPr id="3" name="Platshållare för datum 2">
            <a:extLst>
              <a:ext uri="{FF2B5EF4-FFF2-40B4-BE49-F238E27FC236}">
                <a16:creationId xmlns:a16="http://schemas.microsoft.com/office/drawing/2014/main" id="{AC7ED846-FB07-41D2-803C-7B7EE2458BA9}"/>
              </a:ext>
            </a:extLst>
          </p:cNvPr>
          <p:cNvSpPr>
            <a:spLocks noGrp="1"/>
          </p:cNvSpPr>
          <p:nvPr>
            <p:ph type="dt" sz="half" idx="10"/>
          </p:nvPr>
        </p:nvSpPr>
        <p:spPr>
          <a:xfrm>
            <a:off x="10585696" y="140048"/>
            <a:ext cx="1415322" cy="301647"/>
          </a:xfrm>
        </p:spPr>
        <p:txBody>
          <a:bodyPr/>
          <a:lstStyle>
            <a:lvl1pPr algn="r">
              <a:defRPr sz="1500">
                <a:solidFill>
                  <a:schemeClr val="tx1"/>
                </a:solidFill>
              </a:defRPr>
            </a:lvl1pPr>
          </a:lstStyle>
          <a:p>
            <a:fld id="{C3CAB3A1-2D40-4BA9-A61B-AFD14D1D0A73}" type="datetimeFigureOut">
              <a:rPr lang="sv-SE" smtClean="0"/>
              <a:pPr/>
              <a:t>2019-10-01</a:t>
            </a:fld>
            <a:endParaRPr lang="sv-SE" dirty="0"/>
          </a:p>
        </p:txBody>
      </p:sp>
      <p:sp>
        <p:nvSpPr>
          <p:cNvPr id="4" name="Platshållare för sidfot 3">
            <a:extLst>
              <a:ext uri="{FF2B5EF4-FFF2-40B4-BE49-F238E27FC236}">
                <a16:creationId xmlns:a16="http://schemas.microsoft.com/office/drawing/2014/main" id="{06FB8DC0-4468-4824-AF92-2ADA986B4E21}"/>
              </a:ext>
            </a:extLst>
          </p:cNvPr>
          <p:cNvSpPr>
            <a:spLocks noGrp="1"/>
          </p:cNvSpPr>
          <p:nvPr>
            <p:ph type="ftr" sz="quarter" idx="11"/>
          </p:nvPr>
        </p:nvSpPr>
        <p:spPr>
          <a:xfrm>
            <a:off x="3541487" y="6912768"/>
            <a:ext cx="8315153" cy="45719"/>
          </a:xfrm>
        </p:spPr>
        <p:txBody>
          <a:bodyPr/>
          <a:lstStyle>
            <a:lvl1pPr>
              <a:defRPr sz="100">
                <a:solidFill>
                  <a:srgbClr val="E6E6E6"/>
                </a:solidFill>
              </a:defRPr>
            </a:lvl1pPr>
          </a:lstStyle>
          <a:p>
            <a:endParaRPr lang="sv-SE" dirty="0"/>
          </a:p>
        </p:txBody>
      </p:sp>
      <p:sp>
        <p:nvSpPr>
          <p:cNvPr id="5" name="Platshållare för bildnummer 4">
            <a:extLst>
              <a:ext uri="{FF2B5EF4-FFF2-40B4-BE49-F238E27FC236}">
                <a16:creationId xmlns:a16="http://schemas.microsoft.com/office/drawing/2014/main" id="{C70FAC23-DF2C-4B50-AECF-7A632A884B16}"/>
              </a:ext>
            </a:extLst>
          </p:cNvPr>
          <p:cNvSpPr>
            <a:spLocks noGrp="1"/>
          </p:cNvSpPr>
          <p:nvPr>
            <p:ph type="sldNum" sz="quarter" idx="12"/>
          </p:nvPr>
        </p:nvSpPr>
        <p:spPr>
          <a:xfrm>
            <a:off x="335360" y="6917719"/>
            <a:ext cx="432742" cy="45719"/>
          </a:xfrm>
        </p:spPr>
        <p:txBody>
          <a:bodyPr/>
          <a:lstStyle>
            <a:lvl1pPr>
              <a:defRPr sz="100">
                <a:solidFill>
                  <a:srgbClr val="E6E6E6"/>
                </a:solidFill>
              </a:defRPr>
            </a:lvl1pPr>
          </a:lstStyle>
          <a:p>
            <a:fld id="{696A28D3-22CF-4FB0-80FD-EC473B325B38}" type="slidenum">
              <a:rPr lang="sv-SE" smtClean="0"/>
              <a:pPr/>
              <a:t>‹#›</a:t>
            </a:fld>
            <a:endParaRPr lang="sv-SE" dirty="0"/>
          </a:p>
        </p:txBody>
      </p:sp>
      <p:sp>
        <p:nvSpPr>
          <p:cNvPr id="6" name="Underrubrik 2">
            <a:extLst>
              <a:ext uri="{FF2B5EF4-FFF2-40B4-BE49-F238E27FC236}">
                <a16:creationId xmlns:a16="http://schemas.microsoft.com/office/drawing/2014/main" id="{C31B49F8-8337-4A63-B860-74D97A487F19}"/>
              </a:ext>
            </a:extLst>
          </p:cNvPr>
          <p:cNvSpPr>
            <a:spLocks noGrp="1"/>
          </p:cNvSpPr>
          <p:nvPr>
            <p:ph type="subTitle" idx="1"/>
          </p:nvPr>
        </p:nvSpPr>
        <p:spPr>
          <a:xfrm>
            <a:off x="2580816" y="1239848"/>
            <a:ext cx="8697541" cy="327546"/>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endParaRPr lang="sv-SE" dirty="0"/>
          </a:p>
        </p:txBody>
      </p:sp>
      <p:sp>
        <p:nvSpPr>
          <p:cNvPr id="12" name="Rektangel 11">
            <a:extLst>
              <a:ext uri="{FF2B5EF4-FFF2-40B4-BE49-F238E27FC236}">
                <a16:creationId xmlns:a16="http://schemas.microsoft.com/office/drawing/2014/main" id="{46118340-7EF5-42F4-A242-D782504F7144}"/>
              </a:ext>
            </a:extLst>
          </p:cNvPr>
          <p:cNvSpPr/>
          <p:nvPr userDrawn="1"/>
        </p:nvSpPr>
        <p:spPr>
          <a:xfrm>
            <a:off x="0" y="0"/>
            <a:ext cx="180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ktangel 13">
            <a:extLst>
              <a:ext uri="{FF2B5EF4-FFF2-40B4-BE49-F238E27FC236}">
                <a16:creationId xmlns:a16="http://schemas.microsoft.com/office/drawing/2014/main" id="{24C8B542-A767-4C85-B7D6-B6E2D160FA45}"/>
              </a:ext>
            </a:extLst>
          </p:cNvPr>
          <p:cNvSpPr/>
          <p:nvPr userDrawn="1"/>
        </p:nvSpPr>
        <p:spPr>
          <a:xfrm>
            <a:off x="12012000" y="0"/>
            <a:ext cx="180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ubrik 6">
            <a:extLst>
              <a:ext uri="{FF2B5EF4-FFF2-40B4-BE49-F238E27FC236}">
                <a16:creationId xmlns:a16="http://schemas.microsoft.com/office/drawing/2014/main" id="{7793906D-44A5-480D-B05E-367ECCBA2C57}"/>
              </a:ext>
            </a:extLst>
          </p:cNvPr>
          <p:cNvSpPr>
            <a:spLocks noGrp="1"/>
          </p:cNvSpPr>
          <p:nvPr>
            <p:ph type="title"/>
          </p:nvPr>
        </p:nvSpPr>
        <p:spPr>
          <a:xfrm>
            <a:off x="2580815" y="509388"/>
            <a:ext cx="8697541" cy="730460"/>
          </a:xfrm>
        </p:spPr>
        <p:txBody>
          <a:bodyPr>
            <a:noAutofit/>
          </a:bodyPr>
          <a:lstStyle>
            <a:lvl1pPr>
              <a:defRPr sz="3800"/>
            </a:lvl1pPr>
          </a:lstStyle>
          <a:p>
            <a:r>
              <a:rPr lang="sv-SE"/>
              <a:t>Klicka här för att ändra format</a:t>
            </a:r>
          </a:p>
        </p:txBody>
      </p:sp>
      <p:pic>
        <p:nvPicPr>
          <p:cNvPr id="15" name="Bild 14">
            <a:extLst>
              <a:ext uri="{FF2B5EF4-FFF2-40B4-BE49-F238E27FC236}">
                <a16:creationId xmlns:a16="http://schemas.microsoft.com/office/drawing/2014/main" id="{2E5D3818-F80C-4A2D-A385-2DDFFE645F08}"/>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2913" y="150012"/>
            <a:ext cx="1080120" cy="1080120"/>
          </a:xfrm>
          <a:prstGeom prst="rect">
            <a:avLst/>
          </a:prstGeom>
        </p:spPr>
      </p:pic>
    </p:spTree>
    <p:extLst>
      <p:ext uri="{BB962C8B-B14F-4D97-AF65-F5344CB8AC3E}">
        <p14:creationId xmlns:p14="http://schemas.microsoft.com/office/powerpoint/2010/main" val="1546958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3407ACE-5946-4E40-AB1D-F335253EF054}"/>
              </a:ext>
            </a:extLst>
          </p:cNvPr>
          <p:cNvSpPr>
            <a:spLocks noGrp="1"/>
          </p:cNvSpPr>
          <p:nvPr>
            <p:ph type="title"/>
          </p:nvPr>
        </p:nvSpPr>
        <p:spPr>
          <a:xfrm>
            <a:off x="1008000" y="509388"/>
            <a:ext cx="10176000" cy="720000"/>
          </a:xfrm>
          <a:prstGeom prst="rect">
            <a:avLst/>
          </a:prstGeom>
        </p:spPr>
        <p:txBody>
          <a:bodyPr vert="horz" lIns="91440" tIns="45720" rIns="91440" bIns="45720" rtlCol="0" anchor="b">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8F9D02A5-F05D-4D5E-A212-8B5C16FCE436}"/>
              </a:ext>
            </a:extLst>
          </p:cNvPr>
          <p:cNvSpPr>
            <a:spLocks noGrp="1"/>
          </p:cNvSpPr>
          <p:nvPr>
            <p:ph type="body" idx="1"/>
          </p:nvPr>
        </p:nvSpPr>
        <p:spPr>
          <a:xfrm>
            <a:off x="1007999" y="1535113"/>
            <a:ext cx="10176001" cy="4351338"/>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4EFF7142-315F-44E7-A42C-DA2DC5B6F7D1}"/>
              </a:ext>
            </a:extLst>
          </p:cNvPr>
          <p:cNvSpPr>
            <a:spLocks noGrp="1"/>
          </p:cNvSpPr>
          <p:nvPr>
            <p:ph type="dt" sz="half" idx="2"/>
          </p:nvPr>
        </p:nvSpPr>
        <p:spPr>
          <a:xfrm>
            <a:off x="1007999" y="6356349"/>
            <a:ext cx="910953" cy="365125"/>
          </a:xfrm>
          <a:prstGeom prst="rect">
            <a:avLst/>
          </a:prstGeom>
        </p:spPr>
        <p:txBody>
          <a:bodyPr vert="horz" lIns="91440" tIns="45720" rIns="91440" bIns="45720" rtlCol="0" anchor="ctr"/>
          <a:lstStyle>
            <a:lvl1pPr algn="l">
              <a:defRPr sz="1000">
                <a:solidFill>
                  <a:schemeClr val="tx1"/>
                </a:solidFill>
              </a:defRPr>
            </a:lvl1pPr>
          </a:lstStyle>
          <a:p>
            <a:fld id="{C3CAB3A1-2D40-4BA9-A61B-AFD14D1D0A73}" type="datetimeFigureOut">
              <a:rPr lang="sv-SE" smtClean="0"/>
              <a:pPr/>
              <a:t>2019-10-01</a:t>
            </a:fld>
            <a:endParaRPr lang="sv-SE"/>
          </a:p>
        </p:txBody>
      </p:sp>
      <p:sp>
        <p:nvSpPr>
          <p:cNvPr id="5" name="Platshållare för sidfot 4">
            <a:extLst>
              <a:ext uri="{FF2B5EF4-FFF2-40B4-BE49-F238E27FC236}">
                <a16:creationId xmlns:a16="http://schemas.microsoft.com/office/drawing/2014/main" id="{73A13C2D-A1D6-4AA7-8602-B0CA3DAB5195}"/>
              </a:ext>
            </a:extLst>
          </p:cNvPr>
          <p:cNvSpPr>
            <a:spLocks noGrp="1"/>
          </p:cNvSpPr>
          <p:nvPr>
            <p:ph type="ftr" sz="quarter" idx="3"/>
          </p:nvPr>
        </p:nvSpPr>
        <p:spPr>
          <a:xfrm>
            <a:off x="1993663" y="6356349"/>
            <a:ext cx="8903000" cy="365125"/>
          </a:xfrm>
          <a:prstGeom prst="rect">
            <a:avLst/>
          </a:prstGeom>
        </p:spPr>
        <p:txBody>
          <a:bodyPr vert="horz" lIns="91440" tIns="45720" rIns="91440" bIns="45720" rtlCol="0" anchor="ctr"/>
          <a:lstStyle>
            <a:lvl1pPr algn="l">
              <a:defRPr sz="1000">
                <a:solidFill>
                  <a:schemeClr val="tx1"/>
                </a:solidFill>
              </a:defRPr>
            </a:lvl1pPr>
          </a:lstStyle>
          <a:p>
            <a:endParaRPr lang="sv-SE" dirty="0"/>
          </a:p>
        </p:txBody>
      </p:sp>
      <p:sp>
        <p:nvSpPr>
          <p:cNvPr id="6" name="Platshållare för bildnummer 5">
            <a:extLst>
              <a:ext uri="{FF2B5EF4-FFF2-40B4-BE49-F238E27FC236}">
                <a16:creationId xmlns:a16="http://schemas.microsoft.com/office/drawing/2014/main" id="{DECA39A5-7F13-41E2-AE5C-779F2887C155}"/>
              </a:ext>
            </a:extLst>
          </p:cNvPr>
          <p:cNvSpPr>
            <a:spLocks noGrp="1"/>
          </p:cNvSpPr>
          <p:nvPr>
            <p:ph type="sldNum" sz="quarter" idx="4"/>
          </p:nvPr>
        </p:nvSpPr>
        <p:spPr>
          <a:xfrm>
            <a:off x="335360" y="6356348"/>
            <a:ext cx="432742" cy="365125"/>
          </a:xfrm>
          <a:prstGeom prst="rect">
            <a:avLst/>
          </a:prstGeom>
        </p:spPr>
        <p:txBody>
          <a:bodyPr vert="horz" lIns="91440" tIns="45720" rIns="91440" bIns="45720" rtlCol="0" anchor="ctr"/>
          <a:lstStyle>
            <a:lvl1pPr algn="l">
              <a:defRPr sz="1000">
                <a:solidFill>
                  <a:schemeClr val="tx1"/>
                </a:solidFill>
              </a:defRPr>
            </a:lvl1pPr>
          </a:lstStyle>
          <a:p>
            <a:fld id="{696A28D3-22CF-4FB0-80FD-EC473B325B38}" type="slidenum">
              <a:rPr lang="sv-SE" smtClean="0"/>
              <a:pPr/>
              <a:t>‹#›</a:t>
            </a:fld>
            <a:endParaRPr lang="sv-SE" dirty="0"/>
          </a:p>
        </p:txBody>
      </p:sp>
      <p:pic>
        <p:nvPicPr>
          <p:cNvPr id="8" name="Bild 7">
            <a:extLst>
              <a:ext uri="{FF2B5EF4-FFF2-40B4-BE49-F238E27FC236}">
                <a16:creationId xmlns:a16="http://schemas.microsoft.com/office/drawing/2014/main" id="{C5D8D481-F981-4482-9E10-2ACF3BCCA3E2}"/>
              </a:ext>
            </a:extLst>
          </p:cNvPr>
          <p:cNvPicPr>
            <a:picLocks noChangeAspect="1"/>
          </p:cNvPicPr>
          <p:nvPr userDrawn="1"/>
        </p:nvPicPr>
        <p:blipFill>
          <a:blip r:embed="rId18" cstate="hq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11136560" y="5873046"/>
            <a:ext cx="720080" cy="720080"/>
          </a:xfrm>
          <a:prstGeom prst="rect">
            <a:avLst/>
          </a:prstGeom>
        </p:spPr>
      </p:pic>
    </p:spTree>
    <p:extLst>
      <p:ext uri="{BB962C8B-B14F-4D97-AF65-F5344CB8AC3E}">
        <p14:creationId xmlns:p14="http://schemas.microsoft.com/office/powerpoint/2010/main" val="4173358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3" r:id="rId8"/>
    <p:sldLayoutId id="2147483656" r:id="rId9"/>
    <p:sldLayoutId id="2147483658" r:id="rId10"/>
    <p:sldLayoutId id="2147483657" r:id="rId11"/>
    <p:sldLayoutId id="2147483659" r:id="rId12"/>
    <p:sldLayoutId id="2147483660" r:id="rId13"/>
    <p:sldLayoutId id="2147483661" r:id="rId14"/>
    <p:sldLayoutId id="2147483662" r:id="rId15"/>
    <p:sldLayoutId id="2147483664" r:id="rId16"/>
  </p:sldLayoutIdLst>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324000" indent="-3240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48000" indent="-3240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972000" indent="-3240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296000" indent="-3240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1620000" indent="-3240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F6FF70A-F9E1-4EFE-A4EE-03F1F7BD5111}"/>
              </a:ext>
            </a:extLst>
          </p:cNvPr>
          <p:cNvSpPr>
            <a:spLocks noGrp="1"/>
          </p:cNvSpPr>
          <p:nvPr>
            <p:ph type="ctrTitle"/>
          </p:nvPr>
        </p:nvSpPr>
        <p:spPr/>
        <p:txBody>
          <a:bodyPr/>
          <a:lstStyle/>
          <a:p>
            <a:r>
              <a:rPr lang="sv-SE" dirty="0"/>
              <a:t>HFD 2018 ref. 79</a:t>
            </a:r>
          </a:p>
        </p:txBody>
      </p:sp>
      <p:sp>
        <p:nvSpPr>
          <p:cNvPr id="5" name="Underrubrik 4">
            <a:extLst>
              <a:ext uri="{FF2B5EF4-FFF2-40B4-BE49-F238E27FC236}">
                <a16:creationId xmlns:a16="http://schemas.microsoft.com/office/drawing/2014/main" id="{78D0C8F5-643C-4664-B865-6CC34FB37ED6}"/>
              </a:ext>
            </a:extLst>
          </p:cNvPr>
          <p:cNvSpPr>
            <a:spLocks noGrp="1"/>
          </p:cNvSpPr>
          <p:nvPr>
            <p:ph type="subTitle" idx="1"/>
          </p:nvPr>
        </p:nvSpPr>
        <p:spPr/>
        <p:txBody>
          <a:bodyPr/>
          <a:lstStyle/>
          <a:p>
            <a:endParaRPr lang="sv-SE" dirty="0"/>
          </a:p>
        </p:txBody>
      </p:sp>
      <p:sp>
        <p:nvSpPr>
          <p:cNvPr id="6" name="Platshållare för datum 5">
            <a:extLst>
              <a:ext uri="{FF2B5EF4-FFF2-40B4-BE49-F238E27FC236}">
                <a16:creationId xmlns:a16="http://schemas.microsoft.com/office/drawing/2014/main" id="{91859028-44D4-48EB-8FB4-9B500B4924F1}"/>
              </a:ext>
            </a:extLst>
          </p:cNvPr>
          <p:cNvSpPr>
            <a:spLocks noGrp="1"/>
          </p:cNvSpPr>
          <p:nvPr>
            <p:ph type="dt" sz="half" idx="10"/>
          </p:nvPr>
        </p:nvSpPr>
        <p:spPr/>
        <p:txBody>
          <a:bodyPr/>
          <a:lstStyle/>
          <a:p>
            <a:r>
              <a:rPr lang="sv-SE" dirty="0"/>
              <a:t>2019-10-03</a:t>
            </a:r>
          </a:p>
        </p:txBody>
      </p:sp>
    </p:spTree>
    <p:extLst>
      <p:ext uri="{BB962C8B-B14F-4D97-AF65-F5344CB8AC3E}">
        <p14:creationId xmlns:p14="http://schemas.microsoft.com/office/powerpoint/2010/main" val="2389384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ABD9207D-BE16-41B1-92D3-89C83B6015C7}"/>
              </a:ext>
            </a:extLst>
          </p:cNvPr>
          <p:cNvSpPr>
            <a:spLocks noGrp="1"/>
          </p:cNvSpPr>
          <p:nvPr>
            <p:ph type="title"/>
          </p:nvPr>
        </p:nvSpPr>
        <p:spPr/>
        <p:txBody>
          <a:bodyPr/>
          <a:lstStyle/>
          <a:p>
            <a:r>
              <a:rPr lang="sv-SE" dirty="0"/>
              <a:t>Skatteverkets rättsfallskommentar</a:t>
            </a:r>
          </a:p>
        </p:txBody>
      </p:sp>
      <p:sp>
        <p:nvSpPr>
          <p:cNvPr id="5" name="Platshållare för innehåll 4">
            <a:extLst>
              <a:ext uri="{FF2B5EF4-FFF2-40B4-BE49-F238E27FC236}">
                <a16:creationId xmlns:a16="http://schemas.microsoft.com/office/drawing/2014/main" id="{83FAB962-5458-469B-A478-18645479F2AC}"/>
              </a:ext>
            </a:extLst>
          </p:cNvPr>
          <p:cNvSpPr>
            <a:spLocks noGrp="1"/>
          </p:cNvSpPr>
          <p:nvPr>
            <p:ph idx="1"/>
          </p:nvPr>
        </p:nvSpPr>
        <p:spPr/>
        <p:txBody>
          <a:bodyPr/>
          <a:lstStyle/>
          <a:p>
            <a:r>
              <a:rPr lang="sv-SE" dirty="0"/>
              <a:t>2019-06-05 HFD 2018 ref. 79, Eftertaxering och skattetillägg i mål om avdrag för ränta på lån för förvärv av dotterbolagsandelar i ett utländskt bolags svenska filial </a:t>
            </a:r>
          </a:p>
        </p:txBody>
      </p:sp>
    </p:spTree>
    <p:extLst>
      <p:ext uri="{BB962C8B-B14F-4D97-AF65-F5344CB8AC3E}">
        <p14:creationId xmlns:p14="http://schemas.microsoft.com/office/powerpoint/2010/main" val="3279397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Vad prövar Högsta förvaltningsdomstolen?</a:t>
            </a:r>
          </a:p>
        </p:txBody>
      </p:sp>
      <p:sp>
        <p:nvSpPr>
          <p:cNvPr id="3" name="Platshållare för innehåll 2"/>
          <p:cNvSpPr>
            <a:spLocks noGrp="1"/>
          </p:cNvSpPr>
          <p:nvPr>
            <p:ph idx="1"/>
          </p:nvPr>
        </p:nvSpPr>
        <p:spPr/>
        <p:txBody>
          <a:bodyPr/>
          <a:lstStyle/>
          <a:p>
            <a:pPr marL="0" indent="0">
              <a:buNone/>
            </a:pPr>
            <a:r>
              <a:rPr lang="sv-SE" dirty="0"/>
              <a:t>Prövningen begränsar sig till riktigheten av två påståenden som Skatteverket gjort gällande i sitt omprövningsbeslut, nämligen att</a:t>
            </a:r>
          </a:p>
          <a:p>
            <a:r>
              <a:rPr lang="sv-SE" dirty="0"/>
              <a:t>bolaget haft en upplysningsskyldighet om vilka funktioner som funnits i filialen</a:t>
            </a:r>
          </a:p>
          <a:p>
            <a:r>
              <a:rPr lang="sv-SE" dirty="0"/>
              <a:t>de ursprungliga taxeringsbesluten skulle ha fått ett annat innehåll om bolaget hade lämnat de upplysningar som Skatteverket anser ha saknats.</a:t>
            </a:r>
          </a:p>
          <a:p>
            <a:pPr marL="0" indent="0">
              <a:buNone/>
            </a:pPr>
            <a:endParaRPr lang="sv-SE" dirty="0"/>
          </a:p>
        </p:txBody>
      </p:sp>
    </p:spTree>
    <p:extLst>
      <p:ext uri="{BB962C8B-B14F-4D97-AF65-F5344CB8AC3E}">
        <p14:creationId xmlns:p14="http://schemas.microsoft.com/office/powerpoint/2010/main" val="3665140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Upplysningsskyldighet</a:t>
            </a:r>
          </a:p>
        </p:txBody>
      </p:sp>
      <p:sp>
        <p:nvSpPr>
          <p:cNvPr id="3" name="Platshållare för innehåll 2"/>
          <p:cNvSpPr>
            <a:spLocks noGrp="1"/>
          </p:cNvSpPr>
          <p:nvPr>
            <p:ph idx="1"/>
          </p:nvPr>
        </p:nvSpPr>
        <p:spPr/>
        <p:txBody>
          <a:bodyPr/>
          <a:lstStyle/>
          <a:p>
            <a:pPr marL="0" indent="0">
              <a:buNone/>
            </a:pPr>
            <a:r>
              <a:rPr lang="sv-SE" dirty="0"/>
              <a:t>Högsta förvaltningsdomstolen ansåg att det skulle föra väl långt att grunda en upplysningsskyldighet om beslutsfunktioner på 2008 års OECD-rapport. Upplysningsskyldighet kunde tidigast uppkomma genom Skatteverkets ställningstagande 2012.</a:t>
            </a:r>
          </a:p>
          <a:p>
            <a:pPr marL="0" indent="0">
              <a:buNone/>
            </a:pPr>
            <a:r>
              <a:rPr lang="sv-SE" dirty="0"/>
              <a:t>I RÅ 2006 ref. 25 fann Högsta förvaltningsdomstolen att den skattskyldiga lämnat en oriktig uppgift trots att denne deklarerat i enlighet med den – även hos dåvarande Riksskatteverket - förhärskande uppfattningen om hur en beskattningsbestämmelse skulle tolkas, en uppfattning som ett antal år senare visade sig felaktig genom en dom från Högsta förvaltningsdomstolen. I det målet var det fråga om tolkningen av en nyligen införd bestämmelse som inte varit föremål för någon sådan prövning som inneburit att det funnits någon fastställd domstolspraxis.</a:t>
            </a:r>
          </a:p>
          <a:p>
            <a:pPr marL="0" indent="0">
              <a:buNone/>
            </a:pPr>
            <a:endParaRPr lang="sv-SE" dirty="0"/>
          </a:p>
        </p:txBody>
      </p:sp>
    </p:spTree>
    <p:extLst>
      <p:ext uri="{BB962C8B-B14F-4D97-AF65-F5344CB8AC3E}">
        <p14:creationId xmlns:p14="http://schemas.microsoft.com/office/powerpoint/2010/main" val="2676759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Upplysningsskyldighet forts</a:t>
            </a:r>
          </a:p>
        </p:txBody>
      </p:sp>
      <p:sp>
        <p:nvSpPr>
          <p:cNvPr id="3" name="Platshållare för innehåll 2"/>
          <p:cNvSpPr>
            <a:spLocks noGrp="1"/>
          </p:cNvSpPr>
          <p:nvPr>
            <p:ph idx="1"/>
          </p:nvPr>
        </p:nvSpPr>
        <p:spPr>
          <a:xfrm>
            <a:off x="1008000" y="1377171"/>
            <a:ext cx="10176001" cy="4351338"/>
          </a:xfrm>
        </p:spPr>
        <p:txBody>
          <a:bodyPr/>
          <a:lstStyle/>
          <a:p>
            <a:pPr marL="0" indent="0">
              <a:buNone/>
            </a:pPr>
            <a:r>
              <a:rPr lang="sv-SE" dirty="0"/>
              <a:t>Skatteverket uppfattar inte att </a:t>
            </a:r>
            <a:r>
              <a:rPr lang="sv-SE" dirty="0" err="1"/>
              <a:t>Essity</a:t>
            </a:r>
            <a:r>
              <a:rPr lang="sv-SE" dirty="0"/>
              <a:t>-domen innebär en generell sänkning av kraven på att lämna uppgifter i av deklarationen. Omständigheterna i målet är speciella. Frågan som bedömdes var om bolaget redan vid tidpunkten för publiceringen av 2008 års vinstallokeringsrapport borde ha insett att denna rapport medfört ett förändrat rättsläge vad gäller allokering av dotterbolagsandelar. Detta förändrade rättsläge skulle ha kunnat uppfattas som att det i praktiken, i motsats till det rättsläge som gällde enligt förarbeten och rättspraxis, närmast omöjliggjorde en allokering av aktier till en filial.</a:t>
            </a:r>
          </a:p>
          <a:p>
            <a:pPr marL="0" indent="0">
              <a:buNone/>
            </a:pPr>
            <a:endParaRPr lang="sv-SE" dirty="0"/>
          </a:p>
        </p:txBody>
      </p:sp>
    </p:spTree>
    <p:extLst>
      <p:ext uri="{BB962C8B-B14F-4D97-AF65-F5344CB8AC3E}">
        <p14:creationId xmlns:p14="http://schemas.microsoft.com/office/powerpoint/2010/main" val="2117117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Orsakssamband</a:t>
            </a:r>
          </a:p>
        </p:txBody>
      </p:sp>
      <p:sp>
        <p:nvSpPr>
          <p:cNvPr id="3" name="Platshållare för innehåll 2"/>
          <p:cNvSpPr>
            <a:spLocks noGrp="1"/>
          </p:cNvSpPr>
          <p:nvPr>
            <p:ph idx="1"/>
          </p:nvPr>
        </p:nvSpPr>
        <p:spPr/>
        <p:txBody>
          <a:bodyPr/>
          <a:lstStyle/>
          <a:p>
            <a:pPr marL="0" indent="0">
              <a:buNone/>
            </a:pPr>
            <a:r>
              <a:rPr lang="sv-SE" dirty="0"/>
              <a:t>Högsta förvaltningsdomstolen har funnit det klarlagt att Skatteverket under de aktuella taxeringsåren (2009-2012) inte haft uppfattningen att 2008 års vinstallokeringsrapport inneburit att förekomsten av vissa beslutsfunktioner varit av relevans vid prövningen av om aktier i ett dotterbolag kan allokeras till en filial och att således taxeringsbeslutet inte blivit annorlunda om upplysningar hade lämnats om beslutsfunktioner i filialen</a:t>
            </a:r>
            <a:r>
              <a:rPr lang="sv-SE"/>
              <a:t>. </a:t>
            </a:r>
            <a:endParaRPr lang="sv-SE" dirty="0"/>
          </a:p>
        </p:txBody>
      </p:sp>
    </p:spTree>
    <p:extLst>
      <p:ext uri="{BB962C8B-B14F-4D97-AF65-F5344CB8AC3E}">
        <p14:creationId xmlns:p14="http://schemas.microsoft.com/office/powerpoint/2010/main" val="764449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Orsakssamband forts</a:t>
            </a:r>
          </a:p>
        </p:txBody>
      </p:sp>
      <p:sp>
        <p:nvSpPr>
          <p:cNvPr id="3" name="Platshållare för innehåll 2"/>
          <p:cNvSpPr>
            <a:spLocks noGrp="1"/>
          </p:cNvSpPr>
          <p:nvPr>
            <p:ph idx="1"/>
          </p:nvPr>
        </p:nvSpPr>
        <p:spPr/>
        <p:txBody>
          <a:bodyPr/>
          <a:lstStyle/>
          <a:p>
            <a:pPr marL="0" indent="0">
              <a:buNone/>
            </a:pPr>
            <a:r>
              <a:rPr lang="sv-SE" dirty="0"/>
              <a:t>Högsta förvaltningsdomstolen har tagit fasta på att Skatteverket inte har utrett beskattningsfrågan före de grundläggande besluten och ansett att denna omständighet visar att Skatteverket då inte haft uppfattningen att sådan vikt skulle läggas vid beslutsfunktionerna i en filial. Enligt Skatteverket är det sällan möjligt att dra en sådan slutsats av att Skatteverket inte utrett en fråga på detta tidiga stadium.</a:t>
            </a:r>
          </a:p>
          <a:p>
            <a:pPr marL="0" indent="0">
              <a:buNone/>
            </a:pPr>
            <a:r>
              <a:rPr lang="sv-SE" dirty="0"/>
              <a:t>Högsta förvaltningsdomstolens uttalande i HFD 2013 ref. 51 om att det bör ställas höga krav för att det i efterhand ska kunna anses att Skatteverket tidigare haft en felaktig uppfattning om gällande rätt och att detta medfört det felaktiga beslutet. </a:t>
            </a:r>
          </a:p>
          <a:p>
            <a:endParaRPr lang="sv-SE" dirty="0"/>
          </a:p>
        </p:txBody>
      </p:sp>
    </p:spTree>
    <p:extLst>
      <p:ext uri="{BB962C8B-B14F-4D97-AF65-F5344CB8AC3E}">
        <p14:creationId xmlns:p14="http://schemas.microsoft.com/office/powerpoint/2010/main" val="4212751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Den särskilda utredningsskyldigheten</a:t>
            </a:r>
          </a:p>
        </p:txBody>
      </p:sp>
      <p:sp>
        <p:nvSpPr>
          <p:cNvPr id="3" name="Platshållare för innehåll 2"/>
          <p:cNvSpPr>
            <a:spLocks noGrp="1"/>
          </p:cNvSpPr>
          <p:nvPr>
            <p:ph idx="1"/>
          </p:nvPr>
        </p:nvSpPr>
        <p:spPr/>
        <p:txBody>
          <a:bodyPr/>
          <a:lstStyle/>
          <a:p>
            <a:pPr marL="0" indent="0">
              <a:buNone/>
            </a:pPr>
            <a:r>
              <a:rPr lang="sv-SE" dirty="0"/>
              <a:t>Vissa uttalanden kan tolkas som att Högsta förvaltningsdomstolen även prövat om det har uppkommit en särskild utredningsskyldighet, dvs en sådan utredningsskyldighet som har betydelse vid prövningen av om en oriktig uppgift har lämnats. Enligt Skatteverkets mening syftar dock dessa uttalanden endast till att ge stöd för slutsatsen att det inte var avsaknaden av information om beslutsfunktioner i filialen som ledde till de enligt Skatteverket felaktiga taxeringsbesluten.</a:t>
            </a:r>
          </a:p>
          <a:p>
            <a:pPr marL="0" indent="0">
              <a:buNone/>
            </a:pPr>
            <a:r>
              <a:rPr lang="sv-SE" dirty="0"/>
              <a:t>Enligt Skatteverkets mening har Högsta förvaltningsdomstolen inte avsett att uttala sig i frågan om det också har uppkommit en särskild utredningsskyldighet.</a:t>
            </a:r>
          </a:p>
        </p:txBody>
      </p:sp>
    </p:spTree>
    <p:extLst>
      <p:ext uri="{BB962C8B-B14F-4D97-AF65-F5344CB8AC3E}">
        <p14:creationId xmlns:p14="http://schemas.microsoft.com/office/powerpoint/2010/main" val="3551952295"/>
      </p:ext>
    </p:extLst>
  </p:cSld>
  <p:clrMapOvr>
    <a:masterClrMapping/>
  </p:clrMapOvr>
</p:sld>
</file>

<file path=ppt/theme/theme1.xml><?xml version="1.0" encoding="utf-8"?>
<a:theme xmlns:a="http://schemas.openxmlformats.org/drawingml/2006/main" name="Office-tema">
  <a:themeElements>
    <a:clrScheme name="SKV">
      <a:dk1>
        <a:sysClr val="windowText" lastClr="000000"/>
      </a:dk1>
      <a:lt1>
        <a:sysClr val="window" lastClr="FFFFFF"/>
      </a:lt1>
      <a:dk2>
        <a:srgbClr val="003366"/>
      </a:dk2>
      <a:lt2>
        <a:srgbClr val="FFCC00"/>
      </a:lt2>
      <a:accent1>
        <a:srgbClr val="8A7195"/>
      </a:accent1>
      <a:accent2>
        <a:srgbClr val="8BBEC8"/>
      </a:accent2>
      <a:accent3>
        <a:srgbClr val="DD9B36"/>
      </a:accent3>
      <a:accent4>
        <a:srgbClr val="A1C2E3"/>
      </a:accent4>
      <a:accent5>
        <a:srgbClr val="AE8453"/>
      </a:accent5>
      <a:accent6>
        <a:srgbClr val="168DC4"/>
      </a:accent6>
      <a:hlink>
        <a:srgbClr val="3069A1"/>
      </a:hlink>
      <a:folHlink>
        <a:srgbClr val="800080"/>
      </a:folHlink>
    </a:clrScheme>
    <a:fontScheme name="Skatteverket 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atteverket widescreen.potx" id="{997610E8-FC4B-4108-B34C-B15BA6A31D34}" vid="{43DCB3EC-5597-44B0-AF0E-D0836E76F5E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1976</TotalTime>
  <Words>561</Words>
  <Application>Microsoft Macintosh PowerPoint</Application>
  <PresentationFormat>Bredbild</PresentationFormat>
  <Paragraphs>21</Paragraphs>
  <Slides>8</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8</vt:i4>
      </vt:variant>
    </vt:vector>
  </HeadingPairs>
  <TitlesOfParts>
    <vt:vector size="11" baseType="lpstr">
      <vt:lpstr>Arial</vt:lpstr>
      <vt:lpstr>Calibri</vt:lpstr>
      <vt:lpstr>Office-tema</vt:lpstr>
      <vt:lpstr>HFD 2018 ref. 79</vt:lpstr>
      <vt:lpstr>Skatteverkets rättsfallskommentar</vt:lpstr>
      <vt:lpstr>Vad prövar Högsta förvaltningsdomstolen?</vt:lpstr>
      <vt:lpstr>Upplysningsskyldighet</vt:lpstr>
      <vt:lpstr>Upplysningsskyldighet forts</vt:lpstr>
      <vt:lpstr>Orsakssamband</vt:lpstr>
      <vt:lpstr>Orsakssamband forts</vt:lpstr>
      <vt:lpstr>Den särskilda utredningsskyldigheten</vt:lpstr>
    </vt:vector>
  </TitlesOfParts>
  <Company>Skatteverket</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HFD 2018 ref. 79</dc:title>
  <dc:creator>Claes Hensfelt</dc:creator>
  <cp:lastModifiedBy>Kristine Hökerberg</cp:lastModifiedBy>
  <cp:revision>30</cp:revision>
  <cp:lastPrinted>2019-09-27T14:43:09Z</cp:lastPrinted>
  <dcterms:created xsi:type="dcterms:W3CDTF">2019-09-18T12:32:16Z</dcterms:created>
  <dcterms:modified xsi:type="dcterms:W3CDTF">2019-10-01T16:28:09Z</dcterms:modified>
</cp:coreProperties>
</file>